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34"/>
  </p:notesMasterIdLst>
  <p:handoutMasterIdLst>
    <p:handoutMasterId r:id="rId35"/>
  </p:handoutMasterIdLst>
  <p:sldIdLst>
    <p:sldId id="288" r:id="rId5"/>
    <p:sldId id="289" r:id="rId6"/>
    <p:sldId id="345" r:id="rId7"/>
    <p:sldId id="295" r:id="rId8"/>
    <p:sldId id="321" r:id="rId9"/>
    <p:sldId id="311" r:id="rId10"/>
    <p:sldId id="318" r:id="rId11"/>
    <p:sldId id="317" r:id="rId12"/>
    <p:sldId id="307" r:id="rId13"/>
    <p:sldId id="308" r:id="rId14"/>
    <p:sldId id="312" r:id="rId15"/>
    <p:sldId id="344" r:id="rId16"/>
    <p:sldId id="325" r:id="rId17"/>
    <p:sldId id="322" r:id="rId18"/>
    <p:sldId id="331" r:id="rId19"/>
    <p:sldId id="329" r:id="rId20"/>
    <p:sldId id="330" r:id="rId21"/>
    <p:sldId id="327" r:id="rId22"/>
    <p:sldId id="332" r:id="rId23"/>
    <p:sldId id="333" r:id="rId24"/>
    <p:sldId id="334" r:id="rId25"/>
    <p:sldId id="335" r:id="rId26"/>
    <p:sldId id="337" r:id="rId27"/>
    <p:sldId id="338" r:id="rId28"/>
    <p:sldId id="324" r:id="rId29"/>
    <p:sldId id="339" r:id="rId30"/>
    <p:sldId id="340" r:id="rId31"/>
    <p:sldId id="341" r:id="rId32"/>
    <p:sldId id="343" r:id="rId33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" userDrawn="1">
          <p15:clr>
            <a:srgbClr val="A4A3A4"/>
          </p15:clr>
        </p15:guide>
        <p15:guide id="4" orient="horz" pos="119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55A166-1503-00C0-9E10-029D9F1C6766}" name="Doris Kündig" initials="DK" userId="S::doris.kuendig@zermatt.swiss::2d4cece0-09de-4a14-b8a0-477d0fe092a4" providerId="AD"/>
  <p188:author id="{859C6CDB-69E6-E43E-7924-CA2791C945B0}" name="Fabienne Fux" initials="FF" userId="S::fabienne.fux@zermatt.swiss::25e537b8-dc40-4d4a-b76d-a78ea127a9da" providerId="AD"/>
  <p188:author id="{9FE161F5-8EF8-BC93-EF47-F67E990849BC}" name="Claudine Zibung" initials="CZ" userId="S::claudine.zibung@zermatt.ch::09ecf693-b304-41be-9c86-650b3bb149b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A58"/>
    <a:srgbClr val="96BBDA"/>
    <a:srgbClr val="000000"/>
    <a:srgbClr val="4A4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22C42A-9009-4679-95F8-012A377343E4}" v="864" dt="2022-12-05T13:52:02.730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4" autoAdjust="0"/>
    <p:restoredTop sz="94660" autoAdjust="0"/>
  </p:normalViewPr>
  <p:slideViewPr>
    <p:cSldViewPr snapToGrid="0">
      <p:cViewPr varScale="1">
        <p:scale>
          <a:sx n="162" d="100"/>
          <a:sy n="162" d="100"/>
        </p:scale>
        <p:origin x="2394" y="144"/>
      </p:cViewPr>
      <p:guideLst>
        <p:guide pos="166"/>
        <p:guide orient="horz" pos="119"/>
        <p:guide orient="horz" pos="3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7" d="100"/>
          <a:sy n="127" d="100"/>
        </p:scale>
        <p:origin x="4840" y="2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is Kündig" userId="2d4cece0-09de-4a14-b8a0-477d0fe092a4" providerId="ADAL" clId="{9E31A100-834C-429D-89B4-006C0AE77A32}"/>
    <pc:docChg chg="undo custSel addSld delSld modSld">
      <pc:chgData name="Doris Kündig" userId="2d4cece0-09de-4a14-b8a0-477d0fe092a4" providerId="ADAL" clId="{9E31A100-834C-429D-89B4-006C0AE77A32}" dt="2022-12-01T16:27:41.932" v="638" actId="680"/>
      <pc:docMkLst>
        <pc:docMk/>
      </pc:docMkLst>
      <pc:sldChg chg="modSp mod addCm">
        <pc:chgData name="Doris Kündig" userId="2d4cece0-09de-4a14-b8a0-477d0fe092a4" providerId="ADAL" clId="{9E31A100-834C-429D-89B4-006C0AE77A32}" dt="2022-11-28T12:38:10.120" v="631" actId="207"/>
        <pc:sldMkLst>
          <pc:docMk/>
          <pc:sldMk cId="3379254333" sldId="324"/>
        </pc:sldMkLst>
        <pc:spChg chg="mod">
          <ac:chgData name="Doris Kündig" userId="2d4cece0-09de-4a14-b8a0-477d0fe092a4" providerId="ADAL" clId="{9E31A100-834C-429D-89B4-006C0AE77A32}" dt="2022-11-28T12:38:05.099" v="630" actId="207"/>
          <ac:spMkLst>
            <pc:docMk/>
            <pc:sldMk cId="3379254333" sldId="324"/>
            <ac:spMk id="3" creationId="{37F97B7D-3CCD-4ADD-1B72-628E16DB1137}"/>
          </ac:spMkLst>
        </pc:spChg>
        <pc:spChg chg="mod">
          <ac:chgData name="Doris Kündig" userId="2d4cece0-09de-4a14-b8a0-477d0fe092a4" providerId="ADAL" clId="{9E31A100-834C-429D-89B4-006C0AE77A32}" dt="2022-11-28T12:38:10.120" v="631" actId="207"/>
          <ac:spMkLst>
            <pc:docMk/>
            <pc:sldMk cId="3379254333" sldId="324"/>
            <ac:spMk id="4" creationId="{7C77F194-1B5C-1258-510C-97662E54571A}"/>
          </ac:spMkLst>
        </pc:spChg>
      </pc:sldChg>
      <pc:sldChg chg="modSp mod">
        <pc:chgData name="Doris Kündig" userId="2d4cece0-09de-4a14-b8a0-477d0fe092a4" providerId="ADAL" clId="{9E31A100-834C-429D-89B4-006C0AE77A32}" dt="2022-11-28T12:36:56.456" v="624" actId="207"/>
        <pc:sldMkLst>
          <pc:docMk/>
          <pc:sldMk cId="443171764" sldId="330"/>
        </pc:sldMkLst>
        <pc:spChg chg="mod">
          <ac:chgData name="Doris Kündig" userId="2d4cece0-09de-4a14-b8a0-477d0fe092a4" providerId="ADAL" clId="{9E31A100-834C-429D-89B4-006C0AE77A32}" dt="2022-11-28T12:36:56.456" v="624" actId="207"/>
          <ac:spMkLst>
            <pc:docMk/>
            <pc:sldMk cId="443171764" sldId="330"/>
            <ac:spMk id="3" creationId="{37F97B7D-3CCD-4ADD-1B72-628E16DB1137}"/>
          </ac:spMkLst>
        </pc:spChg>
      </pc:sldChg>
      <pc:sldChg chg="modSp mod">
        <pc:chgData name="Doris Kündig" userId="2d4cece0-09de-4a14-b8a0-477d0fe092a4" providerId="ADAL" clId="{9E31A100-834C-429D-89B4-006C0AE77A32}" dt="2022-11-28T12:37:31.070" v="626" actId="207"/>
        <pc:sldMkLst>
          <pc:docMk/>
          <pc:sldMk cId="194344529" sldId="333"/>
        </pc:sldMkLst>
        <pc:spChg chg="mod">
          <ac:chgData name="Doris Kündig" userId="2d4cece0-09de-4a14-b8a0-477d0fe092a4" providerId="ADAL" clId="{9E31A100-834C-429D-89B4-006C0AE77A32}" dt="2022-11-28T12:37:31.070" v="626" actId="207"/>
          <ac:spMkLst>
            <pc:docMk/>
            <pc:sldMk cId="194344529" sldId="333"/>
            <ac:spMk id="8" creationId="{AFE9ED05-203D-2342-64F0-A26CBA8B8FC1}"/>
          </ac:spMkLst>
        </pc:spChg>
      </pc:sldChg>
      <pc:sldChg chg="addSp delSp modSp mod setBg addCm">
        <pc:chgData name="Doris Kündig" userId="2d4cece0-09de-4a14-b8a0-477d0fe092a4" providerId="ADAL" clId="{9E31A100-834C-429D-89B4-006C0AE77A32}" dt="2022-11-28T12:33:26.696" v="623"/>
        <pc:sldMkLst>
          <pc:docMk/>
          <pc:sldMk cId="3178234040" sldId="338"/>
        </pc:sldMkLst>
        <pc:spChg chg="mod ord">
          <ac:chgData name="Doris Kündig" userId="2d4cece0-09de-4a14-b8a0-477d0fe092a4" providerId="ADAL" clId="{9E31A100-834C-429D-89B4-006C0AE77A32}" dt="2022-11-28T12:30:16.645" v="621" actId="26606"/>
          <ac:spMkLst>
            <pc:docMk/>
            <pc:sldMk cId="3178234040" sldId="338"/>
            <ac:spMk id="2" creationId="{865AFF95-C75A-A842-96B9-5EBA8BB97EFD}"/>
          </ac:spMkLst>
        </pc:spChg>
        <pc:spChg chg="add del">
          <ac:chgData name="Doris Kündig" userId="2d4cece0-09de-4a14-b8a0-477d0fe092a4" providerId="ADAL" clId="{9E31A100-834C-429D-89B4-006C0AE77A32}" dt="2022-11-28T12:30:16.645" v="621" actId="26606"/>
          <ac:spMkLst>
            <pc:docMk/>
            <pc:sldMk cId="3178234040" sldId="338"/>
            <ac:spMk id="11" creationId="{18E74F17-CC78-DD36-3D73-2DE5BE0C1737}"/>
          </ac:spMkLst>
        </pc:spChg>
        <pc:spChg chg="add del">
          <ac:chgData name="Doris Kündig" userId="2d4cece0-09de-4a14-b8a0-477d0fe092a4" providerId="ADAL" clId="{9E31A100-834C-429D-89B4-006C0AE77A32}" dt="2022-11-28T12:30:16.645" v="621" actId="26606"/>
          <ac:spMkLst>
            <pc:docMk/>
            <pc:sldMk cId="3178234040" sldId="338"/>
            <ac:spMk id="14" creationId="{D1A4588A-55D5-49B8-BE41-54ACDCFF2C17}"/>
          </ac:spMkLst>
        </pc:spChg>
        <pc:spChg chg="add del">
          <ac:chgData name="Doris Kündig" userId="2d4cece0-09de-4a14-b8a0-477d0fe092a4" providerId="ADAL" clId="{9E31A100-834C-429D-89B4-006C0AE77A32}" dt="2022-11-28T12:30:16.645" v="621" actId="26606"/>
          <ac:spMkLst>
            <pc:docMk/>
            <pc:sldMk cId="3178234040" sldId="338"/>
            <ac:spMk id="16" creationId="{F97E7EA2-EDCD-47E9-81BC-415C606D1B58}"/>
          </ac:spMkLst>
        </pc:spChg>
        <pc:picChg chg="mod">
          <ac:chgData name="Doris Kündig" userId="2d4cece0-09de-4a14-b8a0-477d0fe092a4" providerId="ADAL" clId="{9E31A100-834C-429D-89B4-006C0AE77A32}" dt="2022-11-28T12:30:17.160" v="622" actId="14826"/>
          <ac:picMkLst>
            <pc:docMk/>
            <pc:sldMk cId="3178234040" sldId="338"/>
            <ac:picMk id="7" creationId="{7A5968DD-7EDC-E1C0-08DC-8D702109FD1B}"/>
          </ac:picMkLst>
        </pc:picChg>
      </pc:sldChg>
      <pc:sldChg chg="modSp mod">
        <pc:chgData name="Doris Kündig" userId="2d4cece0-09de-4a14-b8a0-477d0fe092a4" providerId="ADAL" clId="{9E31A100-834C-429D-89B4-006C0AE77A32}" dt="2022-11-28T12:38:19.816" v="632" actId="207"/>
        <pc:sldMkLst>
          <pc:docMk/>
          <pc:sldMk cId="1828225823" sldId="340"/>
        </pc:sldMkLst>
        <pc:spChg chg="mod">
          <ac:chgData name="Doris Kündig" userId="2d4cece0-09de-4a14-b8a0-477d0fe092a4" providerId="ADAL" clId="{9E31A100-834C-429D-89B4-006C0AE77A32}" dt="2022-11-28T12:38:19.816" v="632" actId="207"/>
          <ac:spMkLst>
            <pc:docMk/>
            <pc:sldMk cId="1828225823" sldId="340"/>
            <ac:spMk id="3" creationId="{37F97B7D-3CCD-4ADD-1B72-628E16DB1137}"/>
          </ac:spMkLst>
        </pc:spChg>
      </pc:sldChg>
      <pc:sldChg chg="addSp delSp modSp new del mod">
        <pc:chgData name="Doris Kündig" userId="2d4cece0-09de-4a14-b8a0-477d0fe092a4" providerId="ADAL" clId="{9E31A100-834C-429D-89B4-006C0AE77A32}" dt="2022-12-01T16:27:41.932" v="638" actId="680"/>
        <pc:sldMkLst>
          <pc:docMk/>
          <pc:sldMk cId="963206418" sldId="345"/>
        </pc:sldMkLst>
        <pc:picChg chg="add del mod">
          <ac:chgData name="Doris Kündig" userId="2d4cece0-09de-4a14-b8a0-477d0fe092a4" providerId="ADAL" clId="{9E31A100-834C-429D-89B4-006C0AE77A32}" dt="2022-12-01T16:27:40.880" v="637" actId="22"/>
          <ac:picMkLst>
            <pc:docMk/>
            <pc:sldMk cId="963206418" sldId="345"/>
            <ac:picMk id="3" creationId="{5B9F6A76-07A1-62C9-D578-B5E42AB18A3E}"/>
          </ac:picMkLst>
        </pc:picChg>
      </pc:sldChg>
    </pc:docChg>
  </pc:docChgLst>
  <pc:docChgLst>
    <pc:chgData name="Fabienne Fux" userId="25e537b8-dc40-4d4a-b76d-a78ea127a9da" providerId="ADAL" clId="{FF09334B-C3E4-4AE1-A215-C2C8068D988B}"/>
    <pc:docChg chg="undo custSel addSld delSld modSld sldOrd">
      <pc:chgData name="Fabienne Fux" userId="25e537b8-dc40-4d4a-b76d-a78ea127a9da" providerId="ADAL" clId="{FF09334B-C3E4-4AE1-A215-C2C8068D988B}" dt="2022-11-21T15:02:08.790" v="2638" actId="478"/>
      <pc:docMkLst>
        <pc:docMk/>
      </pc:docMkLst>
      <pc:sldChg chg="addSp delSp modSp mod modClrScheme chgLayout">
        <pc:chgData name="Fabienne Fux" userId="25e537b8-dc40-4d4a-b76d-a78ea127a9da" providerId="ADAL" clId="{FF09334B-C3E4-4AE1-A215-C2C8068D988B}" dt="2022-10-31T15:50:25.521" v="1" actId="700"/>
        <pc:sldMkLst>
          <pc:docMk/>
          <pc:sldMk cId="756519951" sldId="288"/>
        </pc:sldMkLst>
        <pc:spChg chg="add del mod ord">
          <ac:chgData name="Fabienne Fux" userId="25e537b8-dc40-4d4a-b76d-a78ea127a9da" providerId="ADAL" clId="{FF09334B-C3E4-4AE1-A215-C2C8068D988B}" dt="2022-10-31T15:50:25.521" v="1" actId="700"/>
          <ac:spMkLst>
            <pc:docMk/>
            <pc:sldMk cId="756519951" sldId="288"/>
            <ac:spMk id="2" creationId="{A3DEA20B-5F20-AB3A-4D30-BD98394AFE06}"/>
          </ac:spMkLst>
        </pc:spChg>
        <pc:spChg chg="add del mod ord">
          <ac:chgData name="Fabienne Fux" userId="25e537b8-dc40-4d4a-b76d-a78ea127a9da" providerId="ADAL" clId="{FF09334B-C3E4-4AE1-A215-C2C8068D988B}" dt="2022-10-31T15:50:25.521" v="1" actId="700"/>
          <ac:spMkLst>
            <pc:docMk/>
            <pc:sldMk cId="756519951" sldId="288"/>
            <ac:spMk id="3" creationId="{38FB19F2-D1C0-8544-569D-43DC3F54271C}"/>
          </ac:spMkLst>
        </pc:spChg>
      </pc:sldChg>
      <pc:sldChg chg="addSp delSp modSp mod modClrScheme chgLayout">
        <pc:chgData name="Fabienne Fux" userId="25e537b8-dc40-4d4a-b76d-a78ea127a9da" providerId="ADAL" clId="{FF09334B-C3E4-4AE1-A215-C2C8068D988B}" dt="2022-11-21T14:53:36.803" v="2615" actId="207"/>
        <pc:sldMkLst>
          <pc:docMk/>
          <pc:sldMk cId="2154938461" sldId="295"/>
        </pc:sldMkLst>
        <pc:spChg chg="del mod ord">
          <ac:chgData name="Fabienne Fux" userId="25e537b8-dc40-4d4a-b76d-a78ea127a9da" providerId="ADAL" clId="{FF09334B-C3E4-4AE1-A215-C2C8068D988B}" dt="2022-10-31T15:50:29.865" v="2" actId="700"/>
          <ac:spMkLst>
            <pc:docMk/>
            <pc:sldMk cId="2154938461" sldId="295"/>
            <ac:spMk id="2" creationId="{09FB01DF-AF0B-FC4C-BD58-80EE3580E10E}"/>
          </ac:spMkLst>
        </pc:spChg>
        <pc:spChg chg="add mod ord">
          <ac:chgData name="Fabienne Fux" userId="25e537b8-dc40-4d4a-b76d-a78ea127a9da" providerId="ADAL" clId="{FF09334B-C3E4-4AE1-A215-C2C8068D988B}" dt="2022-11-21T14:53:36.803" v="2615" actId="207"/>
          <ac:spMkLst>
            <pc:docMk/>
            <pc:sldMk cId="2154938461" sldId="295"/>
            <ac:spMk id="3" creationId="{7B5FD6FA-612B-3D77-55EB-37E2DEFA4B0A}"/>
          </ac:spMkLst>
        </pc:spChg>
        <pc:spChg chg="del mod ord">
          <ac:chgData name="Fabienne Fux" userId="25e537b8-dc40-4d4a-b76d-a78ea127a9da" providerId="ADAL" clId="{FF09334B-C3E4-4AE1-A215-C2C8068D988B}" dt="2022-10-31T15:50:29.865" v="2" actId="700"/>
          <ac:spMkLst>
            <pc:docMk/>
            <pc:sldMk cId="2154938461" sldId="295"/>
            <ac:spMk id="4" creationId="{9FB1F1CA-1563-7547-B057-4EE12DA9FFE3}"/>
          </ac:spMkLst>
        </pc:spChg>
        <pc:spChg chg="add del mod ord">
          <ac:chgData name="Fabienne Fux" userId="25e537b8-dc40-4d4a-b76d-a78ea127a9da" providerId="ADAL" clId="{FF09334B-C3E4-4AE1-A215-C2C8068D988B}" dt="2022-10-31T15:50:47.156" v="15" actId="700"/>
          <ac:spMkLst>
            <pc:docMk/>
            <pc:sldMk cId="2154938461" sldId="295"/>
            <ac:spMk id="5" creationId="{2D356A73-43AA-87D8-CA82-D61C89FCA5B2}"/>
          </ac:spMkLst>
        </pc:spChg>
        <pc:spChg chg="add del mod ord">
          <ac:chgData name="Fabienne Fux" userId="25e537b8-dc40-4d4a-b76d-a78ea127a9da" providerId="ADAL" clId="{FF09334B-C3E4-4AE1-A215-C2C8068D988B}" dt="2022-10-31T15:51:14.387" v="20" actId="478"/>
          <ac:spMkLst>
            <pc:docMk/>
            <pc:sldMk cId="2154938461" sldId="295"/>
            <ac:spMk id="6" creationId="{C6F72262-A11D-79AD-1735-64F2DF95BF42}"/>
          </ac:spMkLst>
        </pc:spChg>
        <pc:picChg chg="add mod">
          <ac:chgData name="Fabienne Fux" userId="25e537b8-dc40-4d4a-b76d-a78ea127a9da" providerId="ADAL" clId="{FF09334B-C3E4-4AE1-A215-C2C8068D988B}" dt="2022-10-31T15:51:15.852" v="21" actId="1076"/>
          <ac:picMkLst>
            <pc:docMk/>
            <pc:sldMk cId="2154938461" sldId="295"/>
            <ac:picMk id="7" creationId="{471F0868-3EE9-2C16-FE63-5720B886A11E}"/>
          </ac:picMkLst>
        </pc:picChg>
      </pc:sldChg>
      <pc:sldChg chg="add del">
        <pc:chgData name="Fabienne Fux" userId="25e537b8-dc40-4d4a-b76d-a78ea127a9da" providerId="ADAL" clId="{FF09334B-C3E4-4AE1-A215-C2C8068D988B}" dt="2022-11-15T15:21:57.444" v="1270" actId="47"/>
        <pc:sldMkLst>
          <pc:docMk/>
          <pc:sldMk cId="490762242" sldId="296"/>
        </pc:sldMkLst>
      </pc:sldChg>
      <pc:sldChg chg="add del">
        <pc:chgData name="Fabienne Fux" userId="25e537b8-dc40-4d4a-b76d-a78ea127a9da" providerId="ADAL" clId="{FF09334B-C3E4-4AE1-A215-C2C8068D988B}" dt="2022-11-15T15:21:57.444" v="1270" actId="47"/>
        <pc:sldMkLst>
          <pc:docMk/>
          <pc:sldMk cId="773092333" sldId="297"/>
        </pc:sldMkLst>
      </pc:sldChg>
      <pc:sldChg chg="addSp delSp modSp del mod setBg modClrScheme setClrOvrMap chgLayout">
        <pc:chgData name="Fabienne Fux" userId="25e537b8-dc40-4d4a-b76d-a78ea127a9da" providerId="ADAL" clId="{FF09334B-C3E4-4AE1-A215-C2C8068D988B}" dt="2022-11-21T14:53:14.268" v="2603" actId="2696"/>
        <pc:sldMkLst>
          <pc:docMk/>
          <pc:sldMk cId="2212907519" sldId="298"/>
        </pc:sldMkLst>
        <pc:spChg chg="mod ord">
          <ac:chgData name="Fabienne Fux" userId="25e537b8-dc40-4d4a-b76d-a78ea127a9da" providerId="ADAL" clId="{FF09334B-C3E4-4AE1-A215-C2C8068D988B}" dt="2022-10-31T15:53:36.603" v="65" actId="26606"/>
          <ac:spMkLst>
            <pc:docMk/>
            <pc:sldMk cId="2212907519" sldId="298"/>
            <ac:spMk id="2" creationId="{865AFF95-C75A-A842-96B9-5EBA8BB97EFD}"/>
          </ac:spMkLst>
        </pc:spChg>
        <pc:spChg chg="del mod ord">
          <ac:chgData name="Fabienne Fux" userId="25e537b8-dc40-4d4a-b76d-a78ea127a9da" providerId="ADAL" clId="{FF09334B-C3E4-4AE1-A215-C2C8068D988B}" dt="2022-10-31T15:51:47.068" v="54" actId="700"/>
          <ac:spMkLst>
            <pc:docMk/>
            <pc:sldMk cId="2212907519" sldId="298"/>
            <ac:spMk id="3" creationId="{7CE82423-93A3-014C-86E4-09A908E3822E}"/>
          </ac:spMkLst>
        </pc:spChg>
        <pc:spChg chg="add del mod ord">
          <ac:chgData name="Fabienne Fux" userId="25e537b8-dc40-4d4a-b76d-a78ea127a9da" providerId="ADAL" clId="{FF09334B-C3E4-4AE1-A215-C2C8068D988B}" dt="2022-10-31T15:53:07.126" v="55" actId="931"/>
          <ac:spMkLst>
            <pc:docMk/>
            <pc:sldMk cId="2212907519" sldId="298"/>
            <ac:spMk id="4" creationId="{F884E1C8-3878-BAA9-78B9-233980BE141D}"/>
          </ac:spMkLst>
        </pc:spChg>
        <pc:spChg chg="add del mod ord">
          <ac:chgData name="Fabienne Fux" userId="25e537b8-dc40-4d4a-b76d-a78ea127a9da" providerId="ADAL" clId="{FF09334B-C3E4-4AE1-A215-C2C8068D988B}" dt="2022-11-21T14:03:35.260" v="1826" actId="478"/>
          <ac:spMkLst>
            <pc:docMk/>
            <pc:sldMk cId="2212907519" sldId="298"/>
            <ac:spMk id="5" creationId="{69A6F56B-FEE7-1F49-519E-2A61991494CA}"/>
          </ac:spMkLst>
        </pc:spChg>
        <pc:spChg chg="add del">
          <ac:chgData name="Fabienne Fux" userId="25e537b8-dc40-4d4a-b76d-a78ea127a9da" providerId="ADAL" clId="{FF09334B-C3E4-4AE1-A215-C2C8068D988B}" dt="2022-10-31T15:53:30.646" v="59" actId="26606"/>
          <ac:spMkLst>
            <pc:docMk/>
            <pc:sldMk cId="2212907519" sldId="298"/>
            <ac:spMk id="12" creationId="{37C89E4B-3C9F-44B9-8B86-D9E3D112D8EC}"/>
          </ac:spMkLst>
        </pc:spChg>
        <pc:spChg chg="add del">
          <ac:chgData name="Fabienne Fux" userId="25e537b8-dc40-4d4a-b76d-a78ea127a9da" providerId="ADAL" clId="{FF09334B-C3E4-4AE1-A215-C2C8068D988B}" dt="2022-10-31T15:53:31.574" v="61" actId="26606"/>
          <ac:spMkLst>
            <pc:docMk/>
            <pc:sldMk cId="2212907519" sldId="298"/>
            <ac:spMk id="18" creationId="{F13C74B1-5B17-4795-BED0-7140497B445A}"/>
          </ac:spMkLst>
        </pc:spChg>
        <pc:spChg chg="add del">
          <ac:chgData name="Fabienne Fux" userId="25e537b8-dc40-4d4a-b76d-a78ea127a9da" providerId="ADAL" clId="{FF09334B-C3E4-4AE1-A215-C2C8068D988B}" dt="2022-10-31T15:53:31.574" v="61" actId="26606"/>
          <ac:spMkLst>
            <pc:docMk/>
            <pc:sldMk cId="2212907519" sldId="298"/>
            <ac:spMk id="19" creationId="{D4974D33-8DC5-464E-8C6D-BE58F0669C17}"/>
          </ac:spMkLst>
        </pc:spChg>
        <pc:spChg chg="add del">
          <ac:chgData name="Fabienne Fux" userId="25e537b8-dc40-4d4a-b76d-a78ea127a9da" providerId="ADAL" clId="{FF09334B-C3E4-4AE1-A215-C2C8068D988B}" dt="2022-10-31T15:53:31.574" v="61" actId="26606"/>
          <ac:spMkLst>
            <pc:docMk/>
            <pc:sldMk cId="2212907519" sldId="298"/>
            <ac:spMk id="20" creationId="{69A6F56B-FEE7-1F49-519E-2A61991494CA}"/>
          </ac:spMkLst>
        </pc:spChg>
        <pc:spChg chg="add del">
          <ac:chgData name="Fabienne Fux" userId="25e537b8-dc40-4d4a-b76d-a78ea127a9da" providerId="ADAL" clId="{FF09334B-C3E4-4AE1-A215-C2C8068D988B}" dt="2022-10-31T15:53:33.771" v="63" actId="26606"/>
          <ac:spMkLst>
            <pc:docMk/>
            <pc:sldMk cId="2212907519" sldId="298"/>
            <ac:spMk id="22" creationId="{5E8D2E83-FB3A-40E7-A9E5-7AB389D612B4}"/>
          </ac:spMkLst>
        </pc:spChg>
        <pc:spChg chg="add del">
          <ac:chgData name="Fabienne Fux" userId="25e537b8-dc40-4d4a-b76d-a78ea127a9da" providerId="ADAL" clId="{FF09334B-C3E4-4AE1-A215-C2C8068D988B}" dt="2022-10-31T15:53:33.771" v="63" actId="26606"/>
          <ac:spMkLst>
            <pc:docMk/>
            <pc:sldMk cId="2212907519" sldId="298"/>
            <ac:spMk id="23" creationId="{69A6F56B-FEE7-1F49-519E-2A61991494CA}"/>
          </ac:spMkLst>
        </pc:spChg>
        <pc:spChg chg="add del">
          <ac:chgData name="Fabienne Fux" userId="25e537b8-dc40-4d4a-b76d-a78ea127a9da" providerId="ADAL" clId="{FF09334B-C3E4-4AE1-A215-C2C8068D988B}" dt="2022-10-31T15:53:36.603" v="65" actId="26606"/>
          <ac:spMkLst>
            <pc:docMk/>
            <pc:sldMk cId="2212907519" sldId="298"/>
            <ac:spMk id="25" creationId="{86C7B4A1-154A-4DF0-AC46-F88D75A2E0FD}"/>
          </ac:spMkLst>
        </pc:spChg>
        <pc:spChg chg="add del">
          <ac:chgData name="Fabienne Fux" userId="25e537b8-dc40-4d4a-b76d-a78ea127a9da" providerId="ADAL" clId="{FF09334B-C3E4-4AE1-A215-C2C8068D988B}" dt="2022-10-31T15:53:36.603" v="65" actId="26606"/>
          <ac:spMkLst>
            <pc:docMk/>
            <pc:sldMk cId="2212907519" sldId="298"/>
            <ac:spMk id="26" creationId="{69A6F56B-FEE7-1F49-519E-2A61991494CA}"/>
          </ac:spMkLst>
        </pc:spChg>
        <pc:picChg chg="add mod modCrop">
          <ac:chgData name="Fabienne Fux" userId="25e537b8-dc40-4d4a-b76d-a78ea127a9da" providerId="ADAL" clId="{FF09334B-C3E4-4AE1-A215-C2C8068D988B}" dt="2022-10-31T15:58:27.025" v="84" actId="14826"/>
          <ac:picMkLst>
            <pc:docMk/>
            <pc:sldMk cId="2212907519" sldId="298"/>
            <ac:picMk id="7" creationId="{7A5968DD-7EDC-E1C0-08DC-8D702109FD1B}"/>
          </ac:picMkLst>
        </pc:picChg>
        <pc:cxnChg chg="add del">
          <ac:chgData name="Fabienne Fux" userId="25e537b8-dc40-4d4a-b76d-a78ea127a9da" providerId="ADAL" clId="{FF09334B-C3E4-4AE1-A215-C2C8068D988B}" dt="2022-10-31T15:53:30.646" v="59" actId="26606"/>
          <ac:cxnSpMkLst>
            <pc:docMk/>
            <pc:sldMk cId="2212907519" sldId="298"/>
            <ac:cxnSpMk id="14" creationId="{AA2EAA10-076F-46BD-8F0F-B9A2FB77A85C}"/>
          </ac:cxnSpMkLst>
        </pc:cxnChg>
        <pc:cxnChg chg="add del">
          <ac:chgData name="Fabienne Fux" userId="25e537b8-dc40-4d4a-b76d-a78ea127a9da" providerId="ADAL" clId="{FF09334B-C3E4-4AE1-A215-C2C8068D988B}" dt="2022-10-31T15:53:30.646" v="59" actId="26606"/>
          <ac:cxnSpMkLst>
            <pc:docMk/>
            <pc:sldMk cId="2212907519" sldId="298"/>
            <ac:cxnSpMk id="16" creationId="{D891E407-403B-4764-86C9-33A56D3BCAA3}"/>
          </ac:cxnSpMkLst>
        </pc:cxnChg>
      </pc:sldChg>
      <pc:sldChg chg="add del">
        <pc:chgData name="Fabienne Fux" userId="25e537b8-dc40-4d4a-b76d-a78ea127a9da" providerId="ADAL" clId="{FF09334B-C3E4-4AE1-A215-C2C8068D988B}" dt="2022-11-15T15:21:54.429" v="1269" actId="47"/>
        <pc:sldMkLst>
          <pc:docMk/>
          <pc:sldMk cId="216597477" sldId="299"/>
        </pc:sldMkLst>
      </pc:sldChg>
      <pc:sldChg chg="add del">
        <pc:chgData name="Fabienne Fux" userId="25e537b8-dc40-4d4a-b76d-a78ea127a9da" providerId="ADAL" clId="{FF09334B-C3E4-4AE1-A215-C2C8068D988B}" dt="2022-11-15T15:21:57.444" v="1270" actId="47"/>
        <pc:sldMkLst>
          <pc:docMk/>
          <pc:sldMk cId="2869700989" sldId="300"/>
        </pc:sldMkLst>
      </pc:sldChg>
      <pc:sldChg chg="add del">
        <pc:chgData name="Fabienne Fux" userId="25e537b8-dc40-4d4a-b76d-a78ea127a9da" providerId="ADAL" clId="{FF09334B-C3E4-4AE1-A215-C2C8068D988B}" dt="2022-11-15T15:21:57.444" v="1270" actId="47"/>
        <pc:sldMkLst>
          <pc:docMk/>
          <pc:sldMk cId="1707118227" sldId="301"/>
        </pc:sldMkLst>
      </pc:sldChg>
      <pc:sldChg chg="add del">
        <pc:chgData name="Fabienne Fux" userId="25e537b8-dc40-4d4a-b76d-a78ea127a9da" providerId="ADAL" clId="{FF09334B-C3E4-4AE1-A215-C2C8068D988B}" dt="2022-11-15T15:21:57.444" v="1270" actId="47"/>
        <pc:sldMkLst>
          <pc:docMk/>
          <pc:sldMk cId="1803176163" sldId="302"/>
        </pc:sldMkLst>
      </pc:sldChg>
      <pc:sldChg chg="modSp add del">
        <pc:chgData name="Fabienne Fux" userId="25e537b8-dc40-4d4a-b76d-a78ea127a9da" providerId="ADAL" clId="{FF09334B-C3E4-4AE1-A215-C2C8068D988B}" dt="2022-11-15T16:34:09.959" v="1822" actId="47"/>
        <pc:sldMkLst>
          <pc:docMk/>
          <pc:sldMk cId="3718706110" sldId="303"/>
        </pc:sldMkLst>
        <pc:picChg chg="mod">
          <ac:chgData name="Fabienne Fux" userId="25e537b8-dc40-4d4a-b76d-a78ea127a9da" providerId="ADAL" clId="{FF09334B-C3E4-4AE1-A215-C2C8068D988B}" dt="2022-10-31T16:01:46.384" v="87" actId="14826"/>
          <ac:picMkLst>
            <pc:docMk/>
            <pc:sldMk cId="3718706110" sldId="303"/>
            <ac:picMk id="7" creationId="{7A5968DD-7EDC-E1C0-08DC-8D702109FD1B}"/>
          </ac:picMkLst>
        </pc:picChg>
      </pc:sldChg>
      <pc:sldChg chg="modSp add del mod">
        <pc:chgData name="Fabienne Fux" userId="25e537b8-dc40-4d4a-b76d-a78ea127a9da" providerId="ADAL" clId="{FF09334B-C3E4-4AE1-A215-C2C8068D988B}" dt="2022-11-15T15:08:15.466" v="995" actId="2696"/>
        <pc:sldMkLst>
          <pc:docMk/>
          <pc:sldMk cId="42018792" sldId="304"/>
        </pc:sldMkLst>
        <pc:spChg chg="mod">
          <ac:chgData name="Fabienne Fux" userId="25e537b8-dc40-4d4a-b76d-a78ea127a9da" providerId="ADAL" clId="{FF09334B-C3E4-4AE1-A215-C2C8068D988B}" dt="2022-10-31T16:02:29.017" v="118" actId="20577"/>
          <ac:spMkLst>
            <pc:docMk/>
            <pc:sldMk cId="42018792" sldId="304"/>
            <ac:spMk id="2" creationId="{865AFF95-C75A-A842-96B9-5EBA8BB97EFD}"/>
          </ac:spMkLst>
        </pc:spChg>
        <pc:picChg chg="mod">
          <ac:chgData name="Fabienne Fux" userId="25e537b8-dc40-4d4a-b76d-a78ea127a9da" providerId="ADAL" clId="{FF09334B-C3E4-4AE1-A215-C2C8068D988B}" dt="2022-10-31T16:14:41.344" v="256" actId="14826"/>
          <ac:picMkLst>
            <pc:docMk/>
            <pc:sldMk cId="42018792" sldId="304"/>
            <ac:picMk id="7" creationId="{7A5968DD-7EDC-E1C0-08DC-8D702109FD1B}"/>
          </ac:picMkLst>
        </pc:picChg>
      </pc:sldChg>
      <pc:sldChg chg="modSp add del mod">
        <pc:chgData name="Fabienne Fux" userId="25e537b8-dc40-4d4a-b76d-a78ea127a9da" providerId="ADAL" clId="{FF09334B-C3E4-4AE1-A215-C2C8068D988B}" dt="2022-11-15T15:08:15.466" v="995" actId="2696"/>
        <pc:sldMkLst>
          <pc:docMk/>
          <pc:sldMk cId="3776990852" sldId="305"/>
        </pc:sldMkLst>
        <pc:spChg chg="mod">
          <ac:chgData name="Fabienne Fux" userId="25e537b8-dc40-4d4a-b76d-a78ea127a9da" providerId="ADAL" clId="{FF09334B-C3E4-4AE1-A215-C2C8068D988B}" dt="2022-10-31T16:02:43.747" v="168" actId="20577"/>
          <ac:spMkLst>
            <pc:docMk/>
            <pc:sldMk cId="3776990852" sldId="305"/>
            <ac:spMk id="2" creationId="{865AFF95-C75A-A842-96B9-5EBA8BB97EFD}"/>
          </ac:spMkLst>
        </pc:spChg>
        <pc:picChg chg="mod">
          <ac:chgData name="Fabienne Fux" userId="25e537b8-dc40-4d4a-b76d-a78ea127a9da" providerId="ADAL" clId="{FF09334B-C3E4-4AE1-A215-C2C8068D988B}" dt="2022-10-31T16:14:51.486" v="257" actId="14826"/>
          <ac:picMkLst>
            <pc:docMk/>
            <pc:sldMk cId="3776990852" sldId="305"/>
            <ac:picMk id="7" creationId="{7A5968DD-7EDC-E1C0-08DC-8D702109FD1B}"/>
          </ac:picMkLst>
        </pc:picChg>
      </pc:sldChg>
      <pc:sldChg chg="modSp add del mod">
        <pc:chgData name="Fabienne Fux" userId="25e537b8-dc40-4d4a-b76d-a78ea127a9da" providerId="ADAL" clId="{FF09334B-C3E4-4AE1-A215-C2C8068D988B}" dt="2022-11-15T15:08:15.466" v="995" actId="2696"/>
        <pc:sldMkLst>
          <pc:docMk/>
          <pc:sldMk cId="1048767157" sldId="306"/>
        </pc:sldMkLst>
        <pc:spChg chg="mod">
          <ac:chgData name="Fabienne Fux" userId="25e537b8-dc40-4d4a-b76d-a78ea127a9da" providerId="ADAL" clId="{FF09334B-C3E4-4AE1-A215-C2C8068D988B}" dt="2022-10-31T16:02:58.818" v="205" actId="20577"/>
          <ac:spMkLst>
            <pc:docMk/>
            <pc:sldMk cId="1048767157" sldId="306"/>
            <ac:spMk id="2" creationId="{865AFF95-C75A-A842-96B9-5EBA8BB97EFD}"/>
          </ac:spMkLst>
        </pc:spChg>
        <pc:picChg chg="mod">
          <ac:chgData name="Fabienne Fux" userId="25e537b8-dc40-4d4a-b76d-a78ea127a9da" providerId="ADAL" clId="{FF09334B-C3E4-4AE1-A215-C2C8068D988B}" dt="2022-10-31T16:15:15.898" v="258" actId="14826"/>
          <ac:picMkLst>
            <pc:docMk/>
            <pc:sldMk cId="1048767157" sldId="306"/>
            <ac:picMk id="7" creationId="{7A5968DD-7EDC-E1C0-08DC-8D702109FD1B}"/>
          </ac:picMkLst>
        </pc:picChg>
      </pc:sldChg>
      <pc:sldChg chg="delSp modSp add mod">
        <pc:chgData name="Fabienne Fux" userId="25e537b8-dc40-4d4a-b76d-a78ea127a9da" providerId="ADAL" clId="{FF09334B-C3E4-4AE1-A215-C2C8068D988B}" dt="2022-11-21T14:04:32.363" v="1828" actId="478"/>
        <pc:sldMkLst>
          <pc:docMk/>
          <pc:sldMk cId="3238295738" sldId="307"/>
        </pc:sldMkLst>
        <pc:spChg chg="mod">
          <ac:chgData name="Fabienne Fux" userId="25e537b8-dc40-4d4a-b76d-a78ea127a9da" providerId="ADAL" clId="{FF09334B-C3E4-4AE1-A215-C2C8068D988B}" dt="2022-10-31T16:03:18.993" v="255" actId="5793"/>
          <ac:spMkLst>
            <pc:docMk/>
            <pc:sldMk cId="3238295738" sldId="307"/>
            <ac:spMk id="2" creationId="{865AFF95-C75A-A842-96B9-5EBA8BB97EFD}"/>
          </ac:spMkLst>
        </pc:spChg>
        <pc:spChg chg="del">
          <ac:chgData name="Fabienne Fux" userId="25e537b8-dc40-4d4a-b76d-a78ea127a9da" providerId="ADAL" clId="{FF09334B-C3E4-4AE1-A215-C2C8068D988B}" dt="2022-11-21T14:04:32.363" v="1828" actId="478"/>
          <ac:spMkLst>
            <pc:docMk/>
            <pc:sldMk cId="3238295738" sldId="307"/>
            <ac:spMk id="5" creationId="{69A6F56B-FEE7-1F49-519E-2A61991494CA}"/>
          </ac:spMkLst>
        </pc:spChg>
        <pc:picChg chg="mod">
          <ac:chgData name="Fabienne Fux" userId="25e537b8-dc40-4d4a-b76d-a78ea127a9da" providerId="ADAL" clId="{FF09334B-C3E4-4AE1-A215-C2C8068D988B}" dt="2022-10-31T16:15:25.930" v="259" actId="14826"/>
          <ac:picMkLst>
            <pc:docMk/>
            <pc:sldMk cId="3238295738" sldId="307"/>
            <ac:picMk id="7" creationId="{7A5968DD-7EDC-E1C0-08DC-8D702109FD1B}"/>
          </ac:picMkLst>
        </pc:picChg>
      </pc:sldChg>
      <pc:sldChg chg="addSp delSp modSp add mod">
        <pc:chgData name="Fabienne Fux" userId="25e537b8-dc40-4d4a-b76d-a78ea127a9da" providerId="ADAL" clId="{FF09334B-C3E4-4AE1-A215-C2C8068D988B}" dt="2022-11-21T14:04:47.859" v="1831" actId="478"/>
        <pc:sldMkLst>
          <pc:docMk/>
          <pc:sldMk cId="3166077852" sldId="308"/>
        </pc:sldMkLst>
        <pc:spChg chg="mod">
          <ac:chgData name="Fabienne Fux" userId="25e537b8-dc40-4d4a-b76d-a78ea127a9da" providerId="ADAL" clId="{FF09334B-C3E4-4AE1-A215-C2C8068D988B}" dt="2022-10-31T16:15:54.887" v="264" actId="20577"/>
          <ac:spMkLst>
            <pc:docMk/>
            <pc:sldMk cId="3166077852" sldId="308"/>
            <ac:spMk id="2" creationId="{865AFF95-C75A-A842-96B9-5EBA8BB97EFD}"/>
          </ac:spMkLst>
        </pc:spChg>
        <pc:spChg chg="add del mod">
          <ac:chgData name="Fabienne Fux" userId="25e537b8-dc40-4d4a-b76d-a78ea127a9da" providerId="ADAL" clId="{FF09334B-C3E4-4AE1-A215-C2C8068D988B}" dt="2022-11-21T14:04:44.792" v="1830" actId="478"/>
          <ac:spMkLst>
            <pc:docMk/>
            <pc:sldMk cId="3166077852" sldId="308"/>
            <ac:spMk id="4" creationId="{63629EC0-4241-6C2E-EC17-1D92E7FB003F}"/>
          </ac:spMkLst>
        </pc:spChg>
        <pc:spChg chg="del">
          <ac:chgData name="Fabienne Fux" userId="25e537b8-dc40-4d4a-b76d-a78ea127a9da" providerId="ADAL" clId="{FF09334B-C3E4-4AE1-A215-C2C8068D988B}" dt="2022-11-21T14:04:47.859" v="1831" actId="478"/>
          <ac:spMkLst>
            <pc:docMk/>
            <pc:sldMk cId="3166077852" sldId="308"/>
            <ac:spMk id="5" creationId="{69A6F56B-FEE7-1F49-519E-2A61991494CA}"/>
          </ac:spMkLst>
        </pc:spChg>
        <pc:picChg chg="add del mod">
          <ac:chgData name="Fabienne Fux" userId="25e537b8-dc40-4d4a-b76d-a78ea127a9da" providerId="ADAL" clId="{FF09334B-C3E4-4AE1-A215-C2C8068D988B}" dt="2022-11-21T14:04:44.792" v="1830" actId="478"/>
          <ac:picMkLst>
            <pc:docMk/>
            <pc:sldMk cId="3166077852" sldId="308"/>
            <ac:picMk id="7" creationId="{7A5968DD-7EDC-E1C0-08DC-8D702109FD1B}"/>
          </ac:picMkLst>
        </pc:picChg>
      </pc:sldChg>
      <pc:sldChg chg="modSp add del mod">
        <pc:chgData name="Fabienne Fux" userId="25e537b8-dc40-4d4a-b76d-a78ea127a9da" providerId="ADAL" clId="{FF09334B-C3E4-4AE1-A215-C2C8068D988B}" dt="2022-11-15T15:08:21.050" v="996" actId="2696"/>
        <pc:sldMkLst>
          <pc:docMk/>
          <pc:sldMk cId="1191495088" sldId="309"/>
        </pc:sldMkLst>
        <pc:spChg chg="mod">
          <ac:chgData name="Fabienne Fux" userId="25e537b8-dc40-4d4a-b76d-a78ea127a9da" providerId="ADAL" clId="{FF09334B-C3E4-4AE1-A215-C2C8068D988B}" dt="2022-10-31T16:16:11.450" v="300" actId="20577"/>
          <ac:spMkLst>
            <pc:docMk/>
            <pc:sldMk cId="1191495088" sldId="309"/>
            <ac:spMk id="2" creationId="{865AFF95-C75A-A842-96B9-5EBA8BB97EFD}"/>
          </ac:spMkLst>
        </pc:spChg>
        <pc:picChg chg="mod">
          <ac:chgData name="Fabienne Fux" userId="25e537b8-dc40-4d4a-b76d-a78ea127a9da" providerId="ADAL" clId="{FF09334B-C3E4-4AE1-A215-C2C8068D988B}" dt="2022-10-31T16:17:30.566" v="419" actId="14826"/>
          <ac:picMkLst>
            <pc:docMk/>
            <pc:sldMk cId="1191495088" sldId="309"/>
            <ac:picMk id="7" creationId="{7A5968DD-7EDC-E1C0-08DC-8D702109FD1B}"/>
          </ac:picMkLst>
        </pc:picChg>
      </pc:sldChg>
      <pc:sldChg chg="modSp add del mod">
        <pc:chgData name="Fabienne Fux" userId="25e537b8-dc40-4d4a-b76d-a78ea127a9da" providerId="ADAL" clId="{FF09334B-C3E4-4AE1-A215-C2C8068D988B}" dt="2022-11-15T15:08:21.050" v="996" actId="2696"/>
        <pc:sldMkLst>
          <pc:docMk/>
          <pc:sldMk cId="277071789" sldId="310"/>
        </pc:sldMkLst>
        <pc:spChg chg="mod">
          <ac:chgData name="Fabienne Fux" userId="25e537b8-dc40-4d4a-b76d-a78ea127a9da" providerId="ADAL" clId="{FF09334B-C3E4-4AE1-A215-C2C8068D988B}" dt="2022-10-31T16:16:30.116" v="347" actId="20577"/>
          <ac:spMkLst>
            <pc:docMk/>
            <pc:sldMk cId="277071789" sldId="310"/>
            <ac:spMk id="2" creationId="{865AFF95-C75A-A842-96B9-5EBA8BB97EFD}"/>
          </ac:spMkLst>
        </pc:spChg>
        <pc:picChg chg="mod">
          <ac:chgData name="Fabienne Fux" userId="25e537b8-dc40-4d4a-b76d-a78ea127a9da" providerId="ADAL" clId="{FF09334B-C3E4-4AE1-A215-C2C8068D988B}" dt="2022-10-31T16:17:37.487" v="420" actId="14826"/>
          <ac:picMkLst>
            <pc:docMk/>
            <pc:sldMk cId="277071789" sldId="310"/>
            <ac:picMk id="7" creationId="{7A5968DD-7EDC-E1C0-08DC-8D702109FD1B}"/>
          </ac:picMkLst>
        </pc:picChg>
      </pc:sldChg>
      <pc:sldChg chg="delSp modSp add mod ord">
        <pc:chgData name="Fabienne Fux" userId="25e537b8-dc40-4d4a-b76d-a78ea127a9da" providerId="ADAL" clId="{FF09334B-C3E4-4AE1-A215-C2C8068D988B}" dt="2022-11-21T14:49:53.749" v="2468"/>
        <pc:sldMkLst>
          <pc:docMk/>
          <pc:sldMk cId="871954750" sldId="311"/>
        </pc:sldMkLst>
        <pc:spChg chg="mod">
          <ac:chgData name="Fabienne Fux" userId="25e537b8-dc40-4d4a-b76d-a78ea127a9da" providerId="ADAL" clId="{FF09334B-C3E4-4AE1-A215-C2C8068D988B}" dt="2022-10-31T16:17:05.489" v="417" actId="20577"/>
          <ac:spMkLst>
            <pc:docMk/>
            <pc:sldMk cId="871954750" sldId="311"/>
            <ac:spMk id="2" creationId="{865AFF95-C75A-A842-96B9-5EBA8BB97EFD}"/>
          </ac:spMkLst>
        </pc:spChg>
        <pc:spChg chg="del">
          <ac:chgData name="Fabienne Fux" userId="25e537b8-dc40-4d4a-b76d-a78ea127a9da" providerId="ADAL" clId="{FF09334B-C3E4-4AE1-A215-C2C8068D988B}" dt="2022-11-21T14:04:52.715" v="1832" actId="478"/>
          <ac:spMkLst>
            <pc:docMk/>
            <pc:sldMk cId="871954750" sldId="311"/>
            <ac:spMk id="5" creationId="{69A6F56B-FEE7-1F49-519E-2A61991494CA}"/>
          </ac:spMkLst>
        </pc:spChg>
        <pc:picChg chg="mod">
          <ac:chgData name="Fabienne Fux" userId="25e537b8-dc40-4d4a-b76d-a78ea127a9da" providerId="ADAL" clId="{FF09334B-C3E4-4AE1-A215-C2C8068D988B}" dt="2022-10-31T16:17:48.441" v="421" actId="14826"/>
          <ac:picMkLst>
            <pc:docMk/>
            <pc:sldMk cId="871954750" sldId="311"/>
            <ac:picMk id="7" creationId="{7A5968DD-7EDC-E1C0-08DC-8D702109FD1B}"/>
          </ac:picMkLst>
        </pc:picChg>
      </pc:sldChg>
      <pc:sldChg chg="delSp modSp add mod">
        <pc:chgData name="Fabienne Fux" userId="25e537b8-dc40-4d4a-b76d-a78ea127a9da" providerId="ADAL" clId="{FF09334B-C3E4-4AE1-A215-C2C8068D988B}" dt="2022-11-21T15:02:08.790" v="2638" actId="478"/>
        <pc:sldMkLst>
          <pc:docMk/>
          <pc:sldMk cId="1153937458" sldId="312"/>
        </pc:sldMkLst>
        <pc:spChg chg="mod">
          <ac:chgData name="Fabienne Fux" userId="25e537b8-dc40-4d4a-b76d-a78ea127a9da" providerId="ADAL" clId="{FF09334B-C3E4-4AE1-A215-C2C8068D988B}" dt="2022-10-31T16:18:08.464" v="454" actId="20577"/>
          <ac:spMkLst>
            <pc:docMk/>
            <pc:sldMk cId="1153937458" sldId="312"/>
            <ac:spMk id="2" creationId="{865AFF95-C75A-A842-96B9-5EBA8BB97EFD}"/>
          </ac:spMkLst>
        </pc:spChg>
        <pc:spChg chg="del">
          <ac:chgData name="Fabienne Fux" userId="25e537b8-dc40-4d4a-b76d-a78ea127a9da" providerId="ADAL" clId="{FF09334B-C3E4-4AE1-A215-C2C8068D988B}" dt="2022-11-21T15:02:08.790" v="2638" actId="478"/>
          <ac:spMkLst>
            <pc:docMk/>
            <pc:sldMk cId="1153937458" sldId="312"/>
            <ac:spMk id="5" creationId="{69A6F56B-FEE7-1F49-519E-2A61991494CA}"/>
          </ac:spMkLst>
        </pc:spChg>
        <pc:picChg chg="mod">
          <ac:chgData name="Fabienne Fux" userId="25e537b8-dc40-4d4a-b76d-a78ea127a9da" providerId="ADAL" clId="{FF09334B-C3E4-4AE1-A215-C2C8068D988B}" dt="2022-10-31T16:20:15.445" v="455" actId="14826"/>
          <ac:picMkLst>
            <pc:docMk/>
            <pc:sldMk cId="1153937458" sldId="312"/>
            <ac:picMk id="7" creationId="{7A5968DD-7EDC-E1C0-08DC-8D702109FD1B}"/>
          </ac:picMkLst>
        </pc:picChg>
      </pc:sldChg>
      <pc:sldChg chg="addSp delSp modSp add del mod ord modClrScheme chgLayout">
        <pc:chgData name="Fabienne Fux" userId="25e537b8-dc40-4d4a-b76d-a78ea127a9da" providerId="ADAL" clId="{FF09334B-C3E4-4AE1-A215-C2C8068D988B}" dt="2022-11-21T14:03:25.872" v="1825" actId="47"/>
        <pc:sldMkLst>
          <pc:docMk/>
          <pc:sldMk cId="3143385946" sldId="313"/>
        </pc:sldMkLst>
        <pc:spChg chg="mod ord">
          <ac:chgData name="Fabienne Fux" userId="25e537b8-dc40-4d4a-b76d-a78ea127a9da" providerId="ADAL" clId="{FF09334B-C3E4-4AE1-A215-C2C8068D988B}" dt="2022-10-31T16:24:55.335" v="574" actId="20577"/>
          <ac:spMkLst>
            <pc:docMk/>
            <pc:sldMk cId="3143385946" sldId="313"/>
            <ac:spMk id="2" creationId="{865AFF95-C75A-A842-96B9-5EBA8BB97EFD}"/>
          </ac:spMkLst>
        </pc:spChg>
        <pc:spChg chg="add mod ord">
          <ac:chgData name="Fabienne Fux" userId="25e537b8-dc40-4d4a-b76d-a78ea127a9da" providerId="ADAL" clId="{FF09334B-C3E4-4AE1-A215-C2C8068D988B}" dt="2022-10-31T16:25:01.120" v="576" actId="27636"/>
          <ac:spMkLst>
            <pc:docMk/>
            <pc:sldMk cId="3143385946" sldId="313"/>
            <ac:spMk id="3" creationId="{37F97B7D-3CCD-4ADD-1B72-628E16DB1137}"/>
          </ac:spMkLst>
        </pc:spChg>
        <pc:spChg chg="add mod ord">
          <ac:chgData name="Fabienne Fux" userId="25e537b8-dc40-4d4a-b76d-a78ea127a9da" providerId="ADAL" clId="{FF09334B-C3E4-4AE1-A215-C2C8068D988B}" dt="2022-10-31T16:24:48.191" v="549" actId="27636"/>
          <ac:spMkLst>
            <pc:docMk/>
            <pc:sldMk cId="3143385946" sldId="313"/>
            <ac:spMk id="4" creationId="{F1BD93A4-B095-6F9A-2291-ED016D6777FC}"/>
          </ac:spMkLst>
        </pc:spChg>
        <pc:spChg chg="del mod ord">
          <ac:chgData name="Fabienne Fux" userId="25e537b8-dc40-4d4a-b76d-a78ea127a9da" providerId="ADAL" clId="{FF09334B-C3E4-4AE1-A215-C2C8068D988B}" dt="2022-10-31T16:24:48.186" v="548" actId="700"/>
          <ac:spMkLst>
            <pc:docMk/>
            <pc:sldMk cId="3143385946" sldId="313"/>
            <ac:spMk id="5" creationId="{69A6F56B-FEE7-1F49-519E-2A61991494CA}"/>
          </ac:spMkLst>
        </pc:spChg>
        <pc:spChg chg="add del mod">
          <ac:chgData name="Fabienne Fux" userId="25e537b8-dc40-4d4a-b76d-a78ea127a9da" providerId="ADAL" clId="{FF09334B-C3E4-4AE1-A215-C2C8068D988B}" dt="2022-10-31T16:26:00.331" v="594" actId="478"/>
          <ac:spMkLst>
            <pc:docMk/>
            <pc:sldMk cId="3143385946" sldId="313"/>
            <ac:spMk id="10" creationId="{BF79A4A2-C296-D6E7-CA65-44F23614BB51}"/>
          </ac:spMkLst>
        </pc:spChg>
        <pc:picChg chg="add del mod">
          <ac:chgData name="Fabienne Fux" userId="25e537b8-dc40-4d4a-b76d-a78ea127a9da" providerId="ADAL" clId="{FF09334B-C3E4-4AE1-A215-C2C8068D988B}" dt="2022-10-31T16:26:01.547" v="595" actId="478"/>
          <ac:picMkLst>
            <pc:docMk/>
            <pc:sldMk cId="3143385946" sldId="313"/>
            <ac:picMk id="6" creationId="{5233B8D8-CFFF-B0B0-9595-F34C9E1ADB65}"/>
          </ac:picMkLst>
        </pc:picChg>
        <pc:picChg chg="add del mod ord">
          <ac:chgData name="Fabienne Fux" userId="25e537b8-dc40-4d4a-b76d-a78ea127a9da" providerId="ADAL" clId="{FF09334B-C3E4-4AE1-A215-C2C8068D988B}" dt="2022-10-31T16:28:10.876" v="633" actId="1076"/>
          <ac:picMkLst>
            <pc:docMk/>
            <pc:sldMk cId="3143385946" sldId="313"/>
            <ac:picMk id="7" creationId="{7A5968DD-7EDC-E1C0-08DC-8D702109FD1B}"/>
          </ac:picMkLst>
        </pc:picChg>
        <pc:picChg chg="add del mod">
          <ac:chgData name="Fabienne Fux" userId="25e537b8-dc40-4d4a-b76d-a78ea127a9da" providerId="ADAL" clId="{FF09334B-C3E4-4AE1-A215-C2C8068D988B}" dt="2022-10-31T16:26:03.732" v="596" actId="478"/>
          <ac:picMkLst>
            <pc:docMk/>
            <pc:sldMk cId="3143385946" sldId="313"/>
            <ac:picMk id="8" creationId="{F34B96EE-9343-DA92-7652-5BDD5CAC711A}"/>
          </ac:picMkLst>
        </pc:picChg>
        <pc:picChg chg="add mod">
          <ac:chgData name="Fabienne Fux" userId="25e537b8-dc40-4d4a-b76d-a78ea127a9da" providerId="ADAL" clId="{FF09334B-C3E4-4AE1-A215-C2C8068D988B}" dt="2022-10-31T16:28:10.876" v="633" actId="1076"/>
          <ac:picMkLst>
            <pc:docMk/>
            <pc:sldMk cId="3143385946" sldId="313"/>
            <ac:picMk id="11" creationId="{46B2F767-C424-4BA1-7FAA-77C0E181ECB0}"/>
          </ac:picMkLst>
        </pc:picChg>
        <pc:picChg chg="add mod">
          <ac:chgData name="Fabienne Fux" userId="25e537b8-dc40-4d4a-b76d-a78ea127a9da" providerId="ADAL" clId="{FF09334B-C3E4-4AE1-A215-C2C8068D988B}" dt="2022-10-31T16:28:10.876" v="633" actId="1076"/>
          <ac:picMkLst>
            <pc:docMk/>
            <pc:sldMk cId="3143385946" sldId="313"/>
            <ac:picMk id="12" creationId="{7DA93A0A-FF75-BF6B-39E5-A674D1E9A064}"/>
          </ac:picMkLst>
        </pc:picChg>
      </pc:sldChg>
      <pc:sldChg chg="add del">
        <pc:chgData name="Fabienne Fux" userId="25e537b8-dc40-4d4a-b76d-a78ea127a9da" providerId="ADAL" clId="{FF09334B-C3E4-4AE1-A215-C2C8068D988B}" dt="2022-11-15T15:21:28.319" v="1262" actId="47"/>
        <pc:sldMkLst>
          <pc:docMk/>
          <pc:sldMk cId="3042460100" sldId="314"/>
        </pc:sldMkLst>
      </pc:sldChg>
      <pc:sldChg chg="add del">
        <pc:chgData name="Fabienne Fux" userId="25e537b8-dc40-4d4a-b76d-a78ea127a9da" providerId="ADAL" clId="{FF09334B-C3E4-4AE1-A215-C2C8068D988B}" dt="2022-11-15T15:21:29.721" v="1263" actId="47"/>
        <pc:sldMkLst>
          <pc:docMk/>
          <pc:sldMk cId="1570835918" sldId="315"/>
        </pc:sldMkLst>
      </pc:sldChg>
      <pc:sldChg chg="add del">
        <pc:chgData name="Fabienne Fux" userId="25e537b8-dc40-4d4a-b76d-a78ea127a9da" providerId="ADAL" clId="{FF09334B-C3E4-4AE1-A215-C2C8068D988B}" dt="2022-11-15T15:21:31.656" v="1264" actId="47"/>
        <pc:sldMkLst>
          <pc:docMk/>
          <pc:sldMk cId="4194279627" sldId="316"/>
        </pc:sldMkLst>
      </pc:sldChg>
      <pc:sldChg chg="addSp delSp modSp new mod modClrScheme chgLayout">
        <pc:chgData name="Fabienne Fux" userId="25e537b8-dc40-4d4a-b76d-a78ea127a9da" providerId="ADAL" clId="{FF09334B-C3E4-4AE1-A215-C2C8068D988B}" dt="2022-11-15T16:03:20.065" v="1366" actId="207"/>
        <pc:sldMkLst>
          <pc:docMk/>
          <pc:sldMk cId="2220657762" sldId="317"/>
        </pc:sldMkLst>
        <pc:spChg chg="mod ord">
          <ac:chgData name="Fabienne Fux" userId="25e537b8-dc40-4d4a-b76d-a78ea127a9da" providerId="ADAL" clId="{FF09334B-C3E4-4AE1-A215-C2C8068D988B}" dt="2022-11-15T16:03:20.065" v="1366" actId="207"/>
          <ac:spMkLst>
            <pc:docMk/>
            <pc:sldMk cId="2220657762" sldId="317"/>
            <ac:spMk id="2" creationId="{7C7EE773-4037-7707-2383-446D889590F3}"/>
          </ac:spMkLst>
        </pc:spChg>
        <pc:spChg chg="del mod ord">
          <ac:chgData name="Fabienne Fux" userId="25e537b8-dc40-4d4a-b76d-a78ea127a9da" providerId="ADAL" clId="{FF09334B-C3E4-4AE1-A215-C2C8068D988B}" dt="2022-10-31T16:20:52.524" v="467" actId="700"/>
          <ac:spMkLst>
            <pc:docMk/>
            <pc:sldMk cId="2220657762" sldId="317"/>
            <ac:spMk id="3" creationId="{2BCA7496-6B51-3F57-9503-92606877B5AC}"/>
          </ac:spMkLst>
        </pc:spChg>
        <pc:spChg chg="add del mod ord">
          <ac:chgData name="Fabienne Fux" userId="25e537b8-dc40-4d4a-b76d-a78ea127a9da" providerId="ADAL" clId="{FF09334B-C3E4-4AE1-A215-C2C8068D988B}" dt="2022-11-15T15:06:30.384" v="972" actId="700"/>
          <ac:spMkLst>
            <pc:docMk/>
            <pc:sldMk cId="2220657762" sldId="317"/>
            <ac:spMk id="3" creationId="{574738DD-F2EC-C8D9-295B-C01D1D4055D3}"/>
          </ac:spMkLst>
        </pc:spChg>
        <pc:spChg chg="del mod ord">
          <ac:chgData name="Fabienne Fux" userId="25e537b8-dc40-4d4a-b76d-a78ea127a9da" providerId="ADAL" clId="{FF09334B-C3E4-4AE1-A215-C2C8068D988B}" dt="2022-10-31T16:20:52.524" v="467" actId="700"/>
          <ac:spMkLst>
            <pc:docMk/>
            <pc:sldMk cId="2220657762" sldId="317"/>
            <ac:spMk id="4" creationId="{879B9A57-6666-40C8-2766-89D991DBCB81}"/>
          </ac:spMkLst>
        </pc:spChg>
        <pc:spChg chg="add del mod ord">
          <ac:chgData name="Fabienne Fux" userId="25e537b8-dc40-4d4a-b76d-a78ea127a9da" providerId="ADAL" clId="{FF09334B-C3E4-4AE1-A215-C2C8068D988B}" dt="2022-11-15T15:06:29.800" v="971" actId="700"/>
          <ac:spMkLst>
            <pc:docMk/>
            <pc:sldMk cId="2220657762" sldId="317"/>
            <ac:spMk id="4" creationId="{DD8C6470-F3EE-77CC-713D-F4B6EDEE34DD}"/>
          </ac:spMkLst>
        </pc:spChg>
        <pc:spChg chg="add del mod ord">
          <ac:chgData name="Fabienne Fux" userId="25e537b8-dc40-4d4a-b76d-a78ea127a9da" providerId="ADAL" clId="{FF09334B-C3E4-4AE1-A215-C2C8068D988B}" dt="2022-10-31T16:20:55.525" v="469" actId="700"/>
          <ac:spMkLst>
            <pc:docMk/>
            <pc:sldMk cId="2220657762" sldId="317"/>
            <ac:spMk id="5" creationId="{2D0A7964-A85C-E7D8-E248-BC81EDA956E6}"/>
          </ac:spMkLst>
        </pc:spChg>
        <pc:spChg chg="add del mod ord">
          <ac:chgData name="Fabienne Fux" userId="25e537b8-dc40-4d4a-b76d-a78ea127a9da" providerId="ADAL" clId="{FF09334B-C3E4-4AE1-A215-C2C8068D988B}" dt="2022-11-15T15:06:29.800" v="971" actId="700"/>
          <ac:spMkLst>
            <pc:docMk/>
            <pc:sldMk cId="2220657762" sldId="317"/>
            <ac:spMk id="5" creationId="{C568C15A-6EB8-21C2-0891-07B98035D0AF}"/>
          </ac:spMkLst>
        </pc:spChg>
        <pc:spChg chg="add del mod ord">
          <ac:chgData name="Fabienne Fux" userId="25e537b8-dc40-4d4a-b76d-a78ea127a9da" providerId="ADAL" clId="{FF09334B-C3E4-4AE1-A215-C2C8068D988B}" dt="2022-10-31T16:20:55.525" v="469" actId="700"/>
          <ac:spMkLst>
            <pc:docMk/>
            <pc:sldMk cId="2220657762" sldId="317"/>
            <ac:spMk id="6" creationId="{17DE5483-5FCF-4C5D-E7D1-78B60EE827F3}"/>
          </ac:spMkLst>
        </pc:spChg>
        <pc:spChg chg="add del mod ord">
          <ac:chgData name="Fabienne Fux" userId="25e537b8-dc40-4d4a-b76d-a78ea127a9da" providerId="ADAL" clId="{FF09334B-C3E4-4AE1-A215-C2C8068D988B}" dt="2022-11-15T15:06:29.190" v="970" actId="700"/>
          <ac:spMkLst>
            <pc:docMk/>
            <pc:sldMk cId="2220657762" sldId="317"/>
            <ac:spMk id="6" creationId="{A183E5D1-714C-557D-2D80-EA3F298D404A}"/>
          </ac:spMkLst>
        </pc:spChg>
        <pc:spChg chg="add del mod ord">
          <ac:chgData name="Fabienne Fux" userId="25e537b8-dc40-4d4a-b76d-a78ea127a9da" providerId="ADAL" clId="{FF09334B-C3E4-4AE1-A215-C2C8068D988B}" dt="2022-10-31T16:20:55.525" v="469" actId="700"/>
          <ac:spMkLst>
            <pc:docMk/>
            <pc:sldMk cId="2220657762" sldId="317"/>
            <ac:spMk id="7" creationId="{19760121-F401-91A0-1221-6925EAED6602}"/>
          </ac:spMkLst>
        </pc:spChg>
        <pc:spChg chg="add del mod ord">
          <ac:chgData name="Fabienne Fux" userId="25e537b8-dc40-4d4a-b76d-a78ea127a9da" providerId="ADAL" clId="{FF09334B-C3E4-4AE1-A215-C2C8068D988B}" dt="2022-11-15T15:06:29.190" v="970" actId="700"/>
          <ac:spMkLst>
            <pc:docMk/>
            <pc:sldMk cId="2220657762" sldId="317"/>
            <ac:spMk id="7" creationId="{CF64A3F0-9CD7-B81B-5ED0-821ED748A2A9}"/>
          </ac:spMkLst>
        </pc:spChg>
        <pc:spChg chg="add mod ord">
          <ac:chgData name="Fabienne Fux" userId="25e537b8-dc40-4d4a-b76d-a78ea127a9da" providerId="ADAL" clId="{FF09334B-C3E4-4AE1-A215-C2C8068D988B}" dt="2022-11-15T15:06:30.384" v="972" actId="700"/>
          <ac:spMkLst>
            <pc:docMk/>
            <pc:sldMk cId="2220657762" sldId="317"/>
            <ac:spMk id="8" creationId="{AFE9ED05-203D-2342-64F0-A26CBA8B8FC1}"/>
          </ac:spMkLst>
        </pc:spChg>
        <pc:spChg chg="add del mod">
          <ac:chgData name="Fabienne Fux" userId="25e537b8-dc40-4d4a-b76d-a78ea127a9da" providerId="ADAL" clId="{FF09334B-C3E4-4AE1-A215-C2C8068D988B}" dt="2022-11-15T16:02:07.550" v="1338" actId="478"/>
          <ac:spMkLst>
            <pc:docMk/>
            <pc:sldMk cId="2220657762" sldId="317"/>
            <ac:spMk id="9" creationId="{DA62B116-20F3-E017-8304-1B1ECBC55BF2}"/>
          </ac:spMkLst>
        </pc:spChg>
        <pc:picChg chg="add mod">
          <ac:chgData name="Fabienne Fux" userId="25e537b8-dc40-4d4a-b76d-a78ea127a9da" providerId="ADAL" clId="{FF09334B-C3E4-4AE1-A215-C2C8068D988B}" dt="2022-11-15T16:02:42.649" v="1344" actId="1076"/>
          <ac:picMkLst>
            <pc:docMk/>
            <pc:sldMk cId="2220657762" sldId="317"/>
            <ac:picMk id="11" creationId="{4AF2339E-32DE-A176-CAAC-221C25FC663C}"/>
          </ac:picMkLst>
        </pc:picChg>
      </pc:sldChg>
      <pc:sldChg chg="addSp delSp modSp add mod modClrScheme chgLayout">
        <pc:chgData name="Fabienne Fux" userId="25e537b8-dc40-4d4a-b76d-a78ea127a9da" providerId="ADAL" clId="{FF09334B-C3E4-4AE1-A215-C2C8068D988B}" dt="2022-11-21T14:03:40.744" v="1827" actId="478"/>
        <pc:sldMkLst>
          <pc:docMk/>
          <pc:sldMk cId="2351885048" sldId="318"/>
        </pc:sldMkLst>
        <pc:spChg chg="mod ord">
          <ac:chgData name="Fabienne Fux" userId="25e537b8-dc40-4d4a-b76d-a78ea127a9da" providerId="ADAL" clId="{FF09334B-C3E4-4AE1-A215-C2C8068D988B}" dt="2022-10-31T16:24:42.397" v="547" actId="700"/>
          <ac:spMkLst>
            <pc:docMk/>
            <pc:sldMk cId="2351885048" sldId="318"/>
            <ac:spMk id="2" creationId="{865AFF95-C75A-A842-96B9-5EBA8BB97EFD}"/>
          </ac:spMkLst>
        </pc:spChg>
        <pc:spChg chg="add del mod ord">
          <ac:chgData name="Fabienne Fux" userId="25e537b8-dc40-4d4a-b76d-a78ea127a9da" providerId="ADAL" clId="{FF09334B-C3E4-4AE1-A215-C2C8068D988B}" dt="2022-10-31T16:24:42.397" v="547" actId="700"/>
          <ac:spMkLst>
            <pc:docMk/>
            <pc:sldMk cId="2351885048" sldId="318"/>
            <ac:spMk id="3" creationId="{9879C182-7752-67CB-5697-7250389D4D64}"/>
          </ac:spMkLst>
        </pc:spChg>
        <pc:spChg chg="add del mod ord">
          <ac:chgData name="Fabienne Fux" userId="25e537b8-dc40-4d4a-b76d-a78ea127a9da" providerId="ADAL" clId="{FF09334B-C3E4-4AE1-A215-C2C8068D988B}" dt="2022-10-31T16:24:42.397" v="547" actId="700"/>
          <ac:spMkLst>
            <pc:docMk/>
            <pc:sldMk cId="2351885048" sldId="318"/>
            <ac:spMk id="4" creationId="{353019BD-1109-FC86-7ED8-70065720C337}"/>
          </ac:spMkLst>
        </pc:spChg>
        <pc:spChg chg="add del mod ord">
          <ac:chgData name="Fabienne Fux" userId="25e537b8-dc40-4d4a-b76d-a78ea127a9da" providerId="ADAL" clId="{FF09334B-C3E4-4AE1-A215-C2C8068D988B}" dt="2022-11-21T14:03:40.744" v="1827" actId="478"/>
          <ac:spMkLst>
            <pc:docMk/>
            <pc:sldMk cId="2351885048" sldId="318"/>
            <ac:spMk id="5" creationId="{69A6F56B-FEE7-1F49-519E-2A61991494CA}"/>
          </ac:spMkLst>
        </pc:spChg>
        <pc:picChg chg="mod ord">
          <ac:chgData name="Fabienne Fux" userId="25e537b8-dc40-4d4a-b76d-a78ea127a9da" providerId="ADAL" clId="{FF09334B-C3E4-4AE1-A215-C2C8068D988B}" dt="2022-11-15T16:01:55.060" v="1337" actId="14826"/>
          <ac:picMkLst>
            <pc:docMk/>
            <pc:sldMk cId="2351885048" sldId="318"/>
            <ac:picMk id="7" creationId="{7A5968DD-7EDC-E1C0-08DC-8D702109FD1B}"/>
          </ac:picMkLst>
        </pc:picChg>
      </pc:sldChg>
      <pc:sldChg chg="addSp delSp modSp add del mod ord">
        <pc:chgData name="Fabienne Fux" userId="25e537b8-dc40-4d4a-b76d-a78ea127a9da" providerId="ADAL" clId="{FF09334B-C3E4-4AE1-A215-C2C8068D988B}" dt="2022-11-21T14:03:25.872" v="1825" actId="47"/>
        <pc:sldMkLst>
          <pc:docMk/>
          <pc:sldMk cId="3862826803" sldId="319"/>
        </pc:sldMkLst>
        <pc:spChg chg="mod">
          <ac:chgData name="Fabienne Fux" userId="25e537b8-dc40-4d4a-b76d-a78ea127a9da" providerId="ADAL" clId="{FF09334B-C3E4-4AE1-A215-C2C8068D988B}" dt="2022-10-31T16:26:48.407" v="606" actId="1076"/>
          <ac:spMkLst>
            <pc:docMk/>
            <pc:sldMk cId="3862826803" sldId="319"/>
            <ac:spMk id="3" creationId="{37F97B7D-3CCD-4ADD-1B72-628E16DB1137}"/>
          </ac:spMkLst>
        </pc:spChg>
        <pc:spChg chg="del">
          <ac:chgData name="Fabienne Fux" userId="25e537b8-dc40-4d4a-b76d-a78ea127a9da" providerId="ADAL" clId="{FF09334B-C3E4-4AE1-A215-C2C8068D988B}" dt="2022-10-31T16:28:16.874" v="634" actId="478"/>
          <ac:spMkLst>
            <pc:docMk/>
            <pc:sldMk cId="3862826803" sldId="319"/>
            <ac:spMk id="4" creationId="{F1BD93A4-B095-6F9A-2291-ED016D6777FC}"/>
          </ac:spMkLst>
        </pc:spChg>
        <pc:spChg chg="add mod">
          <ac:chgData name="Fabienne Fux" userId="25e537b8-dc40-4d4a-b76d-a78ea127a9da" providerId="ADAL" clId="{FF09334B-C3E4-4AE1-A215-C2C8068D988B}" dt="2022-10-31T16:27:09.660" v="615" actId="478"/>
          <ac:spMkLst>
            <pc:docMk/>
            <pc:sldMk cId="3862826803" sldId="319"/>
            <ac:spMk id="6" creationId="{1397B83B-26F7-23D2-41F3-32B157A0A7DA}"/>
          </ac:spMkLst>
        </pc:spChg>
        <pc:picChg chg="del mod">
          <ac:chgData name="Fabienne Fux" userId="25e537b8-dc40-4d4a-b76d-a78ea127a9da" providerId="ADAL" clId="{FF09334B-C3E4-4AE1-A215-C2C8068D988B}" dt="2022-10-31T16:27:09.660" v="615" actId="478"/>
          <ac:picMkLst>
            <pc:docMk/>
            <pc:sldMk cId="3862826803" sldId="319"/>
            <ac:picMk id="7" creationId="{7A5968DD-7EDC-E1C0-08DC-8D702109FD1B}"/>
          </ac:picMkLst>
        </pc:picChg>
        <pc:picChg chg="add del mod">
          <ac:chgData name="Fabienne Fux" userId="25e537b8-dc40-4d4a-b76d-a78ea127a9da" providerId="ADAL" clId="{FF09334B-C3E4-4AE1-A215-C2C8068D988B}" dt="2022-10-31T16:27:32.564" v="625" actId="478"/>
          <ac:picMkLst>
            <pc:docMk/>
            <pc:sldMk cId="3862826803" sldId="319"/>
            <ac:picMk id="8" creationId="{DA5F3344-5A09-5A6F-0EBA-3A5073113979}"/>
          </ac:picMkLst>
        </pc:picChg>
        <pc:picChg chg="add mod">
          <ac:chgData name="Fabienne Fux" userId="25e537b8-dc40-4d4a-b76d-a78ea127a9da" providerId="ADAL" clId="{FF09334B-C3E4-4AE1-A215-C2C8068D988B}" dt="2022-10-31T16:27:49.581" v="632" actId="14100"/>
          <ac:picMkLst>
            <pc:docMk/>
            <pc:sldMk cId="3862826803" sldId="319"/>
            <ac:picMk id="9" creationId="{F8DC0897-38AC-E82B-77CB-F11F46D5E654}"/>
          </ac:picMkLst>
        </pc:picChg>
        <pc:picChg chg="add mod">
          <ac:chgData name="Fabienne Fux" userId="25e537b8-dc40-4d4a-b76d-a78ea127a9da" providerId="ADAL" clId="{FF09334B-C3E4-4AE1-A215-C2C8068D988B}" dt="2022-10-31T16:27:46.947" v="631" actId="1076"/>
          <ac:picMkLst>
            <pc:docMk/>
            <pc:sldMk cId="3862826803" sldId="319"/>
            <ac:picMk id="10" creationId="{2AA8B8F9-FAAE-50C1-2054-E7D36AEB85FB}"/>
          </ac:picMkLst>
        </pc:picChg>
        <pc:picChg chg="del mod">
          <ac:chgData name="Fabienne Fux" userId="25e537b8-dc40-4d4a-b76d-a78ea127a9da" providerId="ADAL" clId="{FF09334B-C3E4-4AE1-A215-C2C8068D988B}" dt="2022-10-31T16:27:07.777" v="614" actId="478"/>
          <ac:picMkLst>
            <pc:docMk/>
            <pc:sldMk cId="3862826803" sldId="319"/>
            <ac:picMk id="11" creationId="{46B2F767-C424-4BA1-7FAA-77C0E181ECB0}"/>
          </ac:picMkLst>
        </pc:picChg>
        <pc:picChg chg="del mod">
          <ac:chgData name="Fabienne Fux" userId="25e537b8-dc40-4d4a-b76d-a78ea127a9da" providerId="ADAL" clId="{FF09334B-C3E4-4AE1-A215-C2C8068D988B}" dt="2022-10-31T16:27:36.569" v="626" actId="478"/>
          <ac:picMkLst>
            <pc:docMk/>
            <pc:sldMk cId="3862826803" sldId="319"/>
            <ac:picMk id="12" creationId="{7DA93A0A-FF75-BF6B-39E5-A674D1E9A064}"/>
          </ac:picMkLst>
        </pc:picChg>
        <pc:picChg chg="add mod">
          <ac:chgData name="Fabienne Fux" userId="25e537b8-dc40-4d4a-b76d-a78ea127a9da" providerId="ADAL" clId="{FF09334B-C3E4-4AE1-A215-C2C8068D988B}" dt="2022-10-31T16:27:45.039" v="630" actId="14100"/>
          <ac:picMkLst>
            <pc:docMk/>
            <pc:sldMk cId="3862826803" sldId="319"/>
            <ac:picMk id="13" creationId="{71BCA03F-8329-0CEC-38ED-01225FCB71C4}"/>
          </ac:picMkLst>
        </pc:picChg>
      </pc:sldChg>
      <pc:sldChg chg="addSp delSp modSp add del mod ord">
        <pc:chgData name="Fabienne Fux" userId="25e537b8-dc40-4d4a-b76d-a78ea127a9da" providerId="ADAL" clId="{FF09334B-C3E4-4AE1-A215-C2C8068D988B}" dt="2022-11-21T14:03:25.872" v="1825" actId="47"/>
        <pc:sldMkLst>
          <pc:docMk/>
          <pc:sldMk cId="3629550840" sldId="320"/>
        </pc:sldMkLst>
        <pc:spChg chg="mod">
          <ac:chgData name="Fabienne Fux" userId="25e537b8-dc40-4d4a-b76d-a78ea127a9da" providerId="ADAL" clId="{FF09334B-C3E4-4AE1-A215-C2C8068D988B}" dt="2022-10-31T16:29:58.151" v="653" actId="1076"/>
          <ac:spMkLst>
            <pc:docMk/>
            <pc:sldMk cId="3629550840" sldId="320"/>
            <ac:spMk id="2" creationId="{865AFF95-C75A-A842-96B9-5EBA8BB97EFD}"/>
          </ac:spMkLst>
        </pc:spChg>
        <pc:spChg chg="mod">
          <ac:chgData name="Fabienne Fux" userId="25e537b8-dc40-4d4a-b76d-a78ea127a9da" providerId="ADAL" clId="{FF09334B-C3E4-4AE1-A215-C2C8068D988B}" dt="2022-10-31T16:30:03.544" v="654" actId="1076"/>
          <ac:spMkLst>
            <pc:docMk/>
            <pc:sldMk cId="3629550840" sldId="320"/>
            <ac:spMk id="3" creationId="{37F97B7D-3CCD-4ADD-1B72-628E16DB1137}"/>
          </ac:spMkLst>
        </pc:spChg>
        <pc:spChg chg="add mod">
          <ac:chgData name="Fabienne Fux" userId="25e537b8-dc40-4d4a-b76d-a78ea127a9da" providerId="ADAL" clId="{FF09334B-C3E4-4AE1-A215-C2C8068D988B}" dt="2022-10-31T16:30:07.670" v="655" actId="1076"/>
          <ac:spMkLst>
            <pc:docMk/>
            <pc:sldMk cId="3629550840" sldId="320"/>
            <ac:spMk id="4" creationId="{53B6EE7F-8010-E00E-B2A6-51FA816E83AD}"/>
          </ac:spMkLst>
        </pc:spChg>
        <pc:spChg chg="del">
          <ac:chgData name="Fabienne Fux" userId="25e537b8-dc40-4d4a-b76d-a78ea127a9da" providerId="ADAL" clId="{FF09334B-C3E4-4AE1-A215-C2C8068D988B}" dt="2022-10-31T16:28:55.609" v="643" actId="478"/>
          <ac:spMkLst>
            <pc:docMk/>
            <pc:sldMk cId="3629550840" sldId="320"/>
            <ac:spMk id="6" creationId="{1397B83B-26F7-23D2-41F3-32B157A0A7DA}"/>
          </ac:spMkLst>
        </pc:spChg>
        <pc:picChg chg="add del mod">
          <ac:chgData name="Fabienne Fux" userId="25e537b8-dc40-4d4a-b76d-a78ea127a9da" providerId="ADAL" clId="{FF09334B-C3E4-4AE1-A215-C2C8068D988B}" dt="2022-11-08T16:26:32.034" v="684" actId="931"/>
          <ac:picMkLst>
            <pc:docMk/>
            <pc:sldMk cId="3629550840" sldId="320"/>
            <ac:picMk id="6" creationId="{54675697-2014-CDF9-0D64-4A544A492E2D}"/>
          </ac:picMkLst>
        </pc:picChg>
        <pc:picChg chg="add del mod">
          <ac:chgData name="Fabienne Fux" userId="25e537b8-dc40-4d4a-b76d-a78ea127a9da" providerId="ADAL" clId="{FF09334B-C3E4-4AE1-A215-C2C8068D988B}" dt="2022-11-08T16:26:30.467" v="679" actId="931"/>
          <ac:picMkLst>
            <pc:docMk/>
            <pc:sldMk cId="3629550840" sldId="320"/>
            <ac:picMk id="8" creationId="{0B1848B8-FF80-361E-2DFE-240AE2BBA42B}"/>
          </ac:picMkLst>
        </pc:picChg>
        <pc:picChg chg="add del mod">
          <ac:chgData name="Fabienne Fux" userId="25e537b8-dc40-4d4a-b76d-a78ea127a9da" providerId="ADAL" clId="{FF09334B-C3E4-4AE1-A215-C2C8068D988B}" dt="2022-11-08T16:26:33.155" v="687" actId="478"/>
          <ac:picMkLst>
            <pc:docMk/>
            <pc:sldMk cId="3629550840" sldId="320"/>
            <ac:picMk id="9" creationId="{F8DC0897-38AC-E82B-77CB-F11F46D5E654}"/>
          </ac:picMkLst>
        </pc:picChg>
        <pc:picChg chg="add del mod">
          <ac:chgData name="Fabienne Fux" userId="25e537b8-dc40-4d4a-b76d-a78ea127a9da" providerId="ADAL" clId="{FF09334B-C3E4-4AE1-A215-C2C8068D988B}" dt="2022-11-08T16:26:32.791" v="686" actId="478"/>
          <ac:picMkLst>
            <pc:docMk/>
            <pc:sldMk cId="3629550840" sldId="320"/>
            <ac:picMk id="10" creationId="{2AA8B8F9-FAAE-50C1-2054-E7D36AEB85FB}"/>
          </ac:picMkLst>
        </pc:picChg>
        <pc:picChg chg="add del mod">
          <ac:chgData name="Fabienne Fux" userId="25e537b8-dc40-4d4a-b76d-a78ea127a9da" providerId="ADAL" clId="{FF09334B-C3E4-4AE1-A215-C2C8068D988B}" dt="2022-11-08T16:26:32.354" v="685" actId="478"/>
          <ac:picMkLst>
            <pc:docMk/>
            <pc:sldMk cId="3629550840" sldId="320"/>
            <ac:picMk id="13" creationId="{71BCA03F-8329-0CEC-38ED-01225FCB71C4}"/>
          </ac:picMkLst>
        </pc:picChg>
      </pc:sldChg>
      <pc:sldChg chg="addSp delSp modSp add mod ord setBg setClrOvrMap">
        <pc:chgData name="Fabienne Fux" userId="25e537b8-dc40-4d4a-b76d-a78ea127a9da" providerId="ADAL" clId="{FF09334B-C3E4-4AE1-A215-C2C8068D988B}" dt="2022-11-21T14:59:53.164" v="2632" actId="14826"/>
        <pc:sldMkLst>
          <pc:docMk/>
          <pc:sldMk cId="302439533" sldId="321"/>
        </pc:sldMkLst>
        <pc:spChg chg="mod">
          <ac:chgData name="Fabienne Fux" userId="25e537b8-dc40-4d4a-b76d-a78ea127a9da" providerId="ADAL" clId="{FF09334B-C3E4-4AE1-A215-C2C8068D988B}" dt="2022-11-21T14:59:45.691" v="2630" actId="26606"/>
          <ac:spMkLst>
            <pc:docMk/>
            <pc:sldMk cId="302439533" sldId="321"/>
            <ac:spMk id="2" creationId="{865AFF95-C75A-A842-96B9-5EBA8BB97EFD}"/>
          </ac:spMkLst>
        </pc:spChg>
        <pc:spChg chg="mod ord">
          <ac:chgData name="Fabienne Fux" userId="25e537b8-dc40-4d4a-b76d-a78ea127a9da" providerId="ADAL" clId="{FF09334B-C3E4-4AE1-A215-C2C8068D988B}" dt="2022-11-21T14:59:45.691" v="2630" actId="26606"/>
          <ac:spMkLst>
            <pc:docMk/>
            <pc:sldMk cId="302439533" sldId="321"/>
            <ac:spMk id="3" creationId="{37F97B7D-3CCD-4ADD-1B72-628E16DB1137}"/>
          </ac:spMkLst>
        </pc:spChg>
        <pc:spChg chg="del">
          <ac:chgData name="Fabienne Fux" userId="25e537b8-dc40-4d4a-b76d-a78ea127a9da" providerId="ADAL" clId="{FF09334B-C3E4-4AE1-A215-C2C8068D988B}" dt="2022-11-15T16:03:42.121" v="1367" actId="478"/>
          <ac:spMkLst>
            <pc:docMk/>
            <pc:sldMk cId="302439533" sldId="321"/>
            <ac:spMk id="4" creationId="{53B6EE7F-8010-E00E-B2A6-51FA816E83AD}"/>
          </ac:spMkLst>
        </pc:spChg>
        <pc:spChg chg="add del">
          <ac:chgData name="Fabienne Fux" userId="25e537b8-dc40-4d4a-b76d-a78ea127a9da" providerId="ADAL" clId="{FF09334B-C3E4-4AE1-A215-C2C8068D988B}" dt="2022-11-21T14:59:03.353" v="2622" actId="26606"/>
          <ac:spMkLst>
            <pc:docMk/>
            <pc:sldMk cId="302439533" sldId="321"/>
            <ac:spMk id="11" creationId="{2EEE8F11-3582-44B7-9869-F2D26D7DD9D4}"/>
          </ac:spMkLst>
        </pc:spChg>
        <pc:spChg chg="add del">
          <ac:chgData name="Fabienne Fux" userId="25e537b8-dc40-4d4a-b76d-a78ea127a9da" providerId="ADAL" clId="{FF09334B-C3E4-4AE1-A215-C2C8068D988B}" dt="2022-11-21T14:59:03.353" v="2622" actId="26606"/>
          <ac:spMkLst>
            <pc:docMk/>
            <pc:sldMk cId="302439533" sldId="321"/>
            <ac:spMk id="12" creationId="{2141F1CC-6A53-4BCF-9127-AABB52E2497E}"/>
          </ac:spMkLst>
        </pc:spChg>
        <pc:spChg chg="add del">
          <ac:chgData name="Fabienne Fux" userId="25e537b8-dc40-4d4a-b76d-a78ea127a9da" providerId="ADAL" clId="{FF09334B-C3E4-4AE1-A215-C2C8068D988B}" dt="2022-11-21T14:58:56.474" v="2620" actId="26606"/>
          <ac:spMkLst>
            <pc:docMk/>
            <pc:sldMk cId="302439533" sldId="321"/>
            <ac:spMk id="14" creationId="{018DD604-9FD1-4E35-84A0-CFD3632CA525}"/>
          </ac:spMkLst>
        </pc:spChg>
        <pc:spChg chg="add del">
          <ac:chgData name="Fabienne Fux" userId="25e537b8-dc40-4d4a-b76d-a78ea127a9da" providerId="ADAL" clId="{FF09334B-C3E4-4AE1-A215-C2C8068D988B}" dt="2022-11-21T14:59:03.353" v="2622" actId="26606"/>
          <ac:spMkLst>
            <pc:docMk/>
            <pc:sldMk cId="302439533" sldId="321"/>
            <ac:spMk id="15" creationId="{561B2B49-7142-4CA8-A929-4671548E6A5A}"/>
          </ac:spMkLst>
        </pc:spChg>
        <pc:spChg chg="add del">
          <ac:chgData name="Fabienne Fux" userId="25e537b8-dc40-4d4a-b76d-a78ea127a9da" providerId="ADAL" clId="{FF09334B-C3E4-4AE1-A215-C2C8068D988B}" dt="2022-11-21T14:59:19.617" v="2624" actId="26606"/>
          <ac:spMkLst>
            <pc:docMk/>
            <pc:sldMk cId="302439533" sldId="321"/>
            <ac:spMk id="17" creationId="{86B8807B-7828-4E42-86D6-939A5397D890}"/>
          </ac:spMkLst>
        </pc:spChg>
        <pc:spChg chg="add del">
          <ac:chgData name="Fabienne Fux" userId="25e537b8-dc40-4d4a-b76d-a78ea127a9da" providerId="ADAL" clId="{FF09334B-C3E4-4AE1-A215-C2C8068D988B}" dt="2022-11-21T14:59:19.617" v="2624" actId="26606"/>
          <ac:spMkLst>
            <pc:docMk/>
            <pc:sldMk cId="302439533" sldId="321"/>
            <ac:spMk id="18" creationId="{648F5915-2CE1-4F74-88C5-D4366893D2DF}"/>
          </ac:spMkLst>
        </pc:spChg>
        <pc:spChg chg="add del">
          <ac:chgData name="Fabienne Fux" userId="25e537b8-dc40-4d4a-b76d-a78ea127a9da" providerId="ADAL" clId="{FF09334B-C3E4-4AE1-A215-C2C8068D988B}" dt="2022-11-21T14:58:56.474" v="2620" actId="26606"/>
          <ac:spMkLst>
            <pc:docMk/>
            <pc:sldMk cId="302439533" sldId="321"/>
            <ac:spMk id="20" creationId="{4AF1E51D-8E17-4D73-9B13-D0D66F9E2AF5}"/>
          </ac:spMkLst>
        </pc:spChg>
        <pc:spChg chg="add del">
          <ac:chgData name="Fabienne Fux" userId="25e537b8-dc40-4d4a-b76d-a78ea127a9da" providerId="ADAL" clId="{FF09334B-C3E4-4AE1-A215-C2C8068D988B}" dt="2022-11-21T14:59:45.691" v="2630" actId="26606"/>
          <ac:spMkLst>
            <pc:docMk/>
            <pc:sldMk cId="302439533" sldId="321"/>
            <ac:spMk id="21" creationId="{4841EA57-DEA6-4BE9-B11E-1FBCC76BE16E}"/>
          </ac:spMkLst>
        </pc:spChg>
        <pc:spChg chg="add del">
          <ac:chgData name="Fabienne Fux" userId="25e537b8-dc40-4d4a-b76d-a78ea127a9da" providerId="ADAL" clId="{FF09334B-C3E4-4AE1-A215-C2C8068D988B}" dt="2022-11-21T14:58:56.474" v="2620" actId="26606"/>
          <ac:spMkLst>
            <pc:docMk/>
            <pc:sldMk cId="302439533" sldId="321"/>
            <ac:spMk id="22" creationId="{CA31F01E-6863-47B2-B5F8-4C443DA14139}"/>
          </ac:spMkLst>
        </pc:spChg>
        <pc:spChg chg="add del">
          <ac:chgData name="Fabienne Fux" userId="25e537b8-dc40-4d4a-b76d-a78ea127a9da" providerId="ADAL" clId="{FF09334B-C3E4-4AE1-A215-C2C8068D988B}" dt="2022-11-21T14:59:45.691" v="2630" actId="26606"/>
          <ac:spMkLst>
            <pc:docMk/>
            <pc:sldMk cId="302439533" sldId="321"/>
            <ac:spMk id="23" creationId="{A26922E4-CEB0-4BFE-BAD1-403E6A417D06}"/>
          </ac:spMkLst>
        </pc:spChg>
        <pc:spChg chg="add del">
          <ac:chgData name="Fabienne Fux" userId="25e537b8-dc40-4d4a-b76d-a78ea127a9da" providerId="ADAL" clId="{FF09334B-C3E4-4AE1-A215-C2C8068D988B}" dt="2022-11-21T14:58:56.474" v="2620" actId="26606"/>
          <ac:spMkLst>
            <pc:docMk/>
            <pc:sldMk cId="302439533" sldId="321"/>
            <ac:spMk id="24" creationId="{0A6D42E8-3193-4B5F-8230-2778A35E384F}"/>
          </ac:spMkLst>
        </pc:spChg>
        <pc:spChg chg="add del">
          <ac:chgData name="Fabienne Fux" userId="25e537b8-dc40-4d4a-b76d-a78ea127a9da" providerId="ADAL" clId="{FF09334B-C3E4-4AE1-A215-C2C8068D988B}" dt="2022-11-21T14:59:45.691" v="2630" actId="26606"/>
          <ac:spMkLst>
            <pc:docMk/>
            <pc:sldMk cId="302439533" sldId="321"/>
            <ac:spMk id="25" creationId="{0F86758B-3106-4324-A03D-67715F7F1A4A}"/>
          </ac:spMkLst>
        </pc:spChg>
        <pc:grpChg chg="add del">
          <ac:chgData name="Fabienne Fux" userId="25e537b8-dc40-4d4a-b76d-a78ea127a9da" providerId="ADAL" clId="{FF09334B-C3E4-4AE1-A215-C2C8068D988B}" dt="2022-11-21T14:58:56.474" v="2620" actId="26606"/>
          <ac:grpSpMkLst>
            <pc:docMk/>
            <pc:sldMk cId="302439533" sldId="321"/>
            <ac:grpSpMk id="16" creationId="{EBAD34AF-5414-49A5-AB75-F1CA854B3094}"/>
          </ac:grpSpMkLst>
        </pc:grpChg>
        <pc:picChg chg="add mod ord">
          <ac:chgData name="Fabienne Fux" userId="25e537b8-dc40-4d4a-b76d-a78ea127a9da" providerId="ADAL" clId="{FF09334B-C3E4-4AE1-A215-C2C8068D988B}" dt="2022-11-21T14:59:45.691" v="2630" actId="26606"/>
          <ac:picMkLst>
            <pc:docMk/>
            <pc:sldMk cId="302439533" sldId="321"/>
            <ac:picMk id="5" creationId="{F3035B0E-8900-2C28-9C65-AE5FB11B591A}"/>
          </ac:picMkLst>
        </pc:picChg>
        <pc:picChg chg="add mod ord">
          <ac:chgData name="Fabienne Fux" userId="25e537b8-dc40-4d4a-b76d-a78ea127a9da" providerId="ADAL" clId="{FF09334B-C3E4-4AE1-A215-C2C8068D988B}" dt="2022-11-21T14:59:53.164" v="2632" actId="14826"/>
          <ac:picMkLst>
            <pc:docMk/>
            <pc:sldMk cId="302439533" sldId="321"/>
            <ac:picMk id="6" creationId="{5E76BA7D-21EA-7C1B-48E6-B7012845AC35}"/>
          </ac:picMkLst>
        </pc:picChg>
        <pc:picChg chg="mod ord">
          <ac:chgData name="Fabienne Fux" userId="25e537b8-dc40-4d4a-b76d-a78ea127a9da" providerId="ADAL" clId="{FF09334B-C3E4-4AE1-A215-C2C8068D988B}" dt="2022-11-21T14:59:45.691" v="2630" actId="26606"/>
          <ac:picMkLst>
            <pc:docMk/>
            <pc:sldMk cId="302439533" sldId="321"/>
            <ac:picMk id="9" creationId="{F8DC0897-38AC-E82B-77CB-F11F46D5E654}"/>
          </ac:picMkLst>
        </pc:picChg>
        <pc:picChg chg="del">
          <ac:chgData name="Fabienne Fux" userId="25e537b8-dc40-4d4a-b76d-a78ea127a9da" providerId="ADAL" clId="{FF09334B-C3E4-4AE1-A215-C2C8068D988B}" dt="2022-11-08T16:26:45.473" v="689" actId="478"/>
          <ac:picMkLst>
            <pc:docMk/>
            <pc:sldMk cId="302439533" sldId="321"/>
            <ac:picMk id="10" creationId="{2AA8B8F9-FAAE-50C1-2054-E7D36AEB85FB}"/>
          </ac:picMkLst>
        </pc:picChg>
        <pc:picChg chg="del">
          <ac:chgData name="Fabienne Fux" userId="25e537b8-dc40-4d4a-b76d-a78ea127a9da" providerId="ADAL" clId="{FF09334B-C3E4-4AE1-A215-C2C8068D988B}" dt="2022-11-08T16:26:46.031" v="690" actId="478"/>
          <ac:picMkLst>
            <pc:docMk/>
            <pc:sldMk cId="302439533" sldId="321"/>
            <ac:picMk id="13" creationId="{71BCA03F-8329-0CEC-38ED-01225FCB71C4}"/>
          </ac:picMkLst>
        </pc:picChg>
      </pc:sldChg>
      <pc:sldChg chg="delSp modSp add mod">
        <pc:chgData name="Fabienne Fux" userId="25e537b8-dc40-4d4a-b76d-a78ea127a9da" providerId="ADAL" clId="{FF09334B-C3E4-4AE1-A215-C2C8068D988B}" dt="2022-11-15T16:06:44.072" v="1431" actId="1037"/>
        <pc:sldMkLst>
          <pc:docMk/>
          <pc:sldMk cId="2622406560" sldId="322"/>
        </pc:sldMkLst>
        <pc:spChg chg="mod">
          <ac:chgData name="Fabienne Fux" userId="25e537b8-dc40-4d4a-b76d-a78ea127a9da" providerId="ADAL" clId="{FF09334B-C3E4-4AE1-A215-C2C8068D988B}" dt="2022-11-15T15:13:51.564" v="1038" actId="20577"/>
          <ac:spMkLst>
            <pc:docMk/>
            <pc:sldMk cId="2622406560" sldId="322"/>
            <ac:spMk id="2" creationId="{865AFF95-C75A-A842-96B9-5EBA8BB97EFD}"/>
          </ac:spMkLst>
        </pc:spChg>
        <pc:spChg chg="mod">
          <ac:chgData name="Fabienne Fux" userId="25e537b8-dc40-4d4a-b76d-a78ea127a9da" providerId="ADAL" clId="{FF09334B-C3E4-4AE1-A215-C2C8068D988B}" dt="2022-11-15T16:06:08.702" v="1427" actId="20577"/>
          <ac:spMkLst>
            <pc:docMk/>
            <pc:sldMk cId="2622406560" sldId="322"/>
            <ac:spMk id="3" creationId="{37F97B7D-3CCD-4ADD-1B72-628E16DB1137}"/>
          </ac:spMkLst>
        </pc:spChg>
        <pc:spChg chg="del">
          <ac:chgData name="Fabienne Fux" userId="25e537b8-dc40-4d4a-b76d-a78ea127a9da" providerId="ADAL" clId="{FF09334B-C3E4-4AE1-A215-C2C8068D988B}" dt="2022-11-08T16:30:56.279" v="773" actId="478"/>
          <ac:spMkLst>
            <pc:docMk/>
            <pc:sldMk cId="2622406560" sldId="322"/>
            <ac:spMk id="4" creationId="{53B6EE7F-8010-E00E-B2A6-51FA816E83AD}"/>
          </ac:spMkLst>
        </pc:spChg>
        <pc:picChg chg="mod">
          <ac:chgData name="Fabienne Fux" userId="25e537b8-dc40-4d4a-b76d-a78ea127a9da" providerId="ADAL" clId="{FF09334B-C3E4-4AE1-A215-C2C8068D988B}" dt="2022-11-15T16:06:35.751" v="1429" actId="14826"/>
          <ac:picMkLst>
            <pc:docMk/>
            <pc:sldMk cId="2622406560" sldId="322"/>
            <ac:picMk id="5" creationId="{F3035B0E-8900-2C28-9C65-AE5FB11B591A}"/>
          </ac:picMkLst>
        </pc:picChg>
        <pc:picChg chg="mod">
          <ac:chgData name="Fabienne Fux" userId="25e537b8-dc40-4d4a-b76d-a78ea127a9da" providerId="ADAL" clId="{FF09334B-C3E4-4AE1-A215-C2C8068D988B}" dt="2022-11-15T16:06:44.072" v="1431" actId="1037"/>
          <ac:picMkLst>
            <pc:docMk/>
            <pc:sldMk cId="2622406560" sldId="322"/>
            <ac:picMk id="6" creationId="{5E76BA7D-21EA-7C1B-48E6-B7012845AC35}"/>
          </ac:picMkLst>
        </pc:picChg>
        <pc:picChg chg="mod">
          <ac:chgData name="Fabienne Fux" userId="25e537b8-dc40-4d4a-b76d-a78ea127a9da" providerId="ADAL" clId="{FF09334B-C3E4-4AE1-A215-C2C8068D988B}" dt="2022-11-15T16:06:30.710" v="1428" actId="14826"/>
          <ac:picMkLst>
            <pc:docMk/>
            <pc:sldMk cId="2622406560" sldId="322"/>
            <ac:picMk id="9" creationId="{F8DC0897-38AC-E82B-77CB-F11F46D5E654}"/>
          </ac:picMkLst>
        </pc:picChg>
      </pc:sldChg>
      <pc:sldChg chg="new del">
        <pc:chgData name="Fabienne Fux" userId="25e537b8-dc40-4d4a-b76d-a78ea127a9da" providerId="ADAL" clId="{FF09334B-C3E4-4AE1-A215-C2C8068D988B}" dt="2022-11-08T16:31:28.479" v="781" actId="47"/>
        <pc:sldMkLst>
          <pc:docMk/>
          <pc:sldMk cId="1069401672" sldId="323"/>
        </pc:sldMkLst>
      </pc:sldChg>
      <pc:sldChg chg="addSp modSp add mod">
        <pc:chgData name="Fabienne Fux" userId="25e537b8-dc40-4d4a-b76d-a78ea127a9da" providerId="ADAL" clId="{FF09334B-C3E4-4AE1-A215-C2C8068D988B}" dt="2022-11-21T14:09:53.676" v="1881" actId="20577"/>
        <pc:sldMkLst>
          <pc:docMk/>
          <pc:sldMk cId="3379254333" sldId="324"/>
        </pc:sldMkLst>
        <pc:spChg chg="mod">
          <ac:chgData name="Fabienne Fux" userId="25e537b8-dc40-4d4a-b76d-a78ea127a9da" providerId="ADAL" clId="{FF09334B-C3E4-4AE1-A215-C2C8068D988B}" dt="2022-11-21T14:09:43.437" v="1877" actId="1076"/>
          <ac:spMkLst>
            <pc:docMk/>
            <pc:sldMk cId="3379254333" sldId="324"/>
            <ac:spMk id="2" creationId="{865AFF95-C75A-A842-96B9-5EBA8BB97EFD}"/>
          </ac:spMkLst>
        </pc:spChg>
        <pc:spChg chg="mod">
          <ac:chgData name="Fabienne Fux" userId="25e537b8-dc40-4d4a-b76d-a78ea127a9da" providerId="ADAL" clId="{FF09334B-C3E4-4AE1-A215-C2C8068D988B}" dt="2022-11-21T14:09:53.676" v="1881" actId="20577"/>
          <ac:spMkLst>
            <pc:docMk/>
            <pc:sldMk cId="3379254333" sldId="324"/>
            <ac:spMk id="3" creationId="{37F97B7D-3CCD-4ADD-1B72-628E16DB1137}"/>
          </ac:spMkLst>
        </pc:spChg>
        <pc:spChg chg="add mod">
          <ac:chgData name="Fabienne Fux" userId="25e537b8-dc40-4d4a-b76d-a78ea127a9da" providerId="ADAL" clId="{FF09334B-C3E4-4AE1-A215-C2C8068D988B}" dt="2022-11-08T16:37:05.219" v="854" actId="255"/>
          <ac:spMkLst>
            <pc:docMk/>
            <pc:sldMk cId="3379254333" sldId="324"/>
            <ac:spMk id="4" creationId="{7C77F194-1B5C-1258-510C-97662E54571A}"/>
          </ac:spMkLst>
        </pc:spChg>
        <pc:picChg chg="mod">
          <ac:chgData name="Fabienne Fux" userId="25e537b8-dc40-4d4a-b76d-a78ea127a9da" providerId="ADAL" clId="{FF09334B-C3E4-4AE1-A215-C2C8068D988B}" dt="2022-11-08T16:34:04.257" v="785" actId="14826"/>
          <ac:picMkLst>
            <pc:docMk/>
            <pc:sldMk cId="3379254333" sldId="324"/>
            <ac:picMk id="5" creationId="{F3035B0E-8900-2C28-9C65-AE5FB11B591A}"/>
          </ac:picMkLst>
        </pc:picChg>
        <pc:picChg chg="mod">
          <ac:chgData name="Fabienne Fux" userId="25e537b8-dc40-4d4a-b76d-a78ea127a9da" providerId="ADAL" clId="{FF09334B-C3E4-4AE1-A215-C2C8068D988B}" dt="2022-11-21T14:09:42.240" v="1876" actId="1037"/>
          <ac:picMkLst>
            <pc:docMk/>
            <pc:sldMk cId="3379254333" sldId="324"/>
            <ac:picMk id="6" creationId="{5E76BA7D-21EA-7C1B-48E6-B7012845AC35}"/>
          </ac:picMkLst>
        </pc:picChg>
        <pc:picChg chg="mod">
          <ac:chgData name="Fabienne Fux" userId="25e537b8-dc40-4d4a-b76d-a78ea127a9da" providerId="ADAL" clId="{FF09334B-C3E4-4AE1-A215-C2C8068D988B}" dt="2022-11-08T16:33:43.402" v="782" actId="14826"/>
          <ac:picMkLst>
            <pc:docMk/>
            <pc:sldMk cId="3379254333" sldId="324"/>
            <ac:picMk id="9" creationId="{F8DC0897-38AC-E82B-77CB-F11F46D5E654}"/>
          </ac:picMkLst>
        </pc:picChg>
      </pc:sldChg>
      <pc:sldChg chg="addSp delSp modSp add mod">
        <pc:chgData name="Fabienne Fux" userId="25e537b8-dc40-4d4a-b76d-a78ea127a9da" providerId="ADAL" clId="{FF09334B-C3E4-4AE1-A215-C2C8068D988B}" dt="2022-11-21T14:06:15.728" v="1866" actId="14100"/>
        <pc:sldMkLst>
          <pc:docMk/>
          <pc:sldMk cId="318313716" sldId="325"/>
        </pc:sldMkLst>
        <pc:spChg chg="mod">
          <ac:chgData name="Fabienne Fux" userId="25e537b8-dc40-4d4a-b76d-a78ea127a9da" providerId="ADAL" clId="{FF09334B-C3E4-4AE1-A215-C2C8068D988B}" dt="2022-11-08T16:37:33.895" v="872" actId="20577"/>
          <ac:spMkLst>
            <pc:docMk/>
            <pc:sldMk cId="318313716" sldId="325"/>
            <ac:spMk id="2" creationId="{865AFF95-C75A-A842-96B9-5EBA8BB97EFD}"/>
          </ac:spMkLst>
        </pc:spChg>
        <pc:spChg chg="mod">
          <ac:chgData name="Fabienne Fux" userId="25e537b8-dc40-4d4a-b76d-a78ea127a9da" providerId="ADAL" clId="{FF09334B-C3E4-4AE1-A215-C2C8068D988B}" dt="2022-11-15T16:05:26.171" v="1399" actId="207"/>
          <ac:spMkLst>
            <pc:docMk/>
            <pc:sldMk cId="318313716" sldId="325"/>
            <ac:spMk id="3" creationId="{37F97B7D-3CCD-4ADD-1B72-628E16DB1137}"/>
          </ac:spMkLst>
        </pc:spChg>
        <pc:spChg chg="del mod">
          <ac:chgData name="Fabienne Fux" userId="25e537b8-dc40-4d4a-b76d-a78ea127a9da" providerId="ADAL" clId="{FF09334B-C3E4-4AE1-A215-C2C8068D988B}" dt="2022-11-08T16:38:30.222" v="888" actId="478"/>
          <ac:spMkLst>
            <pc:docMk/>
            <pc:sldMk cId="318313716" sldId="325"/>
            <ac:spMk id="4" creationId="{53B6EE7F-8010-E00E-B2A6-51FA816E83AD}"/>
          </ac:spMkLst>
        </pc:spChg>
        <pc:spChg chg="add del">
          <ac:chgData name="Fabienne Fux" userId="25e537b8-dc40-4d4a-b76d-a78ea127a9da" providerId="ADAL" clId="{FF09334B-C3E4-4AE1-A215-C2C8068D988B}" dt="2022-11-15T15:14:51.932" v="1066" actId="478"/>
          <ac:spMkLst>
            <pc:docMk/>
            <pc:sldMk cId="318313716" sldId="325"/>
            <ac:spMk id="7" creationId="{C6A11839-BDA2-29BB-AEBE-C8B0DF9344F6}"/>
          </ac:spMkLst>
        </pc:spChg>
        <pc:picChg chg="mod">
          <ac:chgData name="Fabienne Fux" userId="25e537b8-dc40-4d4a-b76d-a78ea127a9da" providerId="ADAL" clId="{FF09334B-C3E4-4AE1-A215-C2C8068D988B}" dt="2022-11-21T14:06:15.728" v="1866" actId="14100"/>
          <ac:picMkLst>
            <pc:docMk/>
            <pc:sldMk cId="318313716" sldId="325"/>
            <ac:picMk id="5" creationId="{F3035B0E-8900-2C28-9C65-AE5FB11B591A}"/>
          </ac:picMkLst>
        </pc:picChg>
        <pc:picChg chg="mod">
          <ac:chgData name="Fabienne Fux" userId="25e537b8-dc40-4d4a-b76d-a78ea127a9da" providerId="ADAL" clId="{FF09334B-C3E4-4AE1-A215-C2C8068D988B}" dt="2022-11-15T15:13:23.852" v="1002" actId="1037"/>
          <ac:picMkLst>
            <pc:docMk/>
            <pc:sldMk cId="318313716" sldId="325"/>
            <ac:picMk id="6" creationId="{5E76BA7D-21EA-7C1B-48E6-B7012845AC35}"/>
          </ac:picMkLst>
        </pc:picChg>
        <pc:picChg chg="mod">
          <ac:chgData name="Fabienne Fux" userId="25e537b8-dc40-4d4a-b76d-a78ea127a9da" providerId="ADAL" clId="{FF09334B-C3E4-4AE1-A215-C2C8068D988B}" dt="2022-11-15T15:13:09.008" v="999" actId="14826"/>
          <ac:picMkLst>
            <pc:docMk/>
            <pc:sldMk cId="318313716" sldId="325"/>
            <ac:picMk id="9" creationId="{F8DC0897-38AC-E82B-77CB-F11F46D5E654}"/>
          </ac:picMkLst>
        </pc:picChg>
      </pc:sldChg>
      <pc:sldChg chg="add del">
        <pc:chgData name="Fabienne Fux" userId="25e537b8-dc40-4d4a-b76d-a78ea127a9da" providerId="ADAL" clId="{FF09334B-C3E4-4AE1-A215-C2C8068D988B}" dt="2022-11-08T16:39:48.466" v="906" actId="47"/>
        <pc:sldMkLst>
          <pc:docMk/>
          <pc:sldMk cId="812262310" sldId="326"/>
        </pc:sldMkLst>
      </pc:sldChg>
      <pc:sldChg chg="delSp modSp add mod ord">
        <pc:chgData name="Fabienne Fux" userId="25e537b8-dc40-4d4a-b76d-a78ea127a9da" providerId="ADAL" clId="{FF09334B-C3E4-4AE1-A215-C2C8068D988B}" dt="2022-11-21T14:07:52.234" v="1869" actId="478"/>
        <pc:sldMkLst>
          <pc:docMk/>
          <pc:sldMk cId="2357481458" sldId="327"/>
        </pc:sldMkLst>
        <pc:spChg chg="mod">
          <ac:chgData name="Fabienne Fux" userId="25e537b8-dc40-4d4a-b76d-a78ea127a9da" providerId="ADAL" clId="{FF09334B-C3E4-4AE1-A215-C2C8068D988B}" dt="2022-11-15T15:15:39.274" v="1120" actId="20577"/>
          <ac:spMkLst>
            <pc:docMk/>
            <pc:sldMk cId="2357481458" sldId="327"/>
            <ac:spMk id="2" creationId="{865AFF95-C75A-A842-96B9-5EBA8BB97EFD}"/>
          </ac:spMkLst>
        </pc:spChg>
        <pc:spChg chg="del">
          <ac:chgData name="Fabienne Fux" userId="25e537b8-dc40-4d4a-b76d-a78ea127a9da" providerId="ADAL" clId="{FF09334B-C3E4-4AE1-A215-C2C8068D988B}" dt="2022-11-21T14:07:52.234" v="1869" actId="478"/>
          <ac:spMkLst>
            <pc:docMk/>
            <pc:sldMk cId="2357481458" sldId="327"/>
            <ac:spMk id="5" creationId="{69A6F56B-FEE7-1F49-519E-2A61991494CA}"/>
          </ac:spMkLst>
        </pc:spChg>
        <pc:picChg chg="mod">
          <ac:chgData name="Fabienne Fux" userId="25e537b8-dc40-4d4a-b76d-a78ea127a9da" providerId="ADAL" clId="{FF09334B-C3E4-4AE1-A215-C2C8068D988B}" dt="2022-11-15T16:12:21.967" v="1549" actId="1076"/>
          <ac:picMkLst>
            <pc:docMk/>
            <pc:sldMk cId="2357481458" sldId="327"/>
            <ac:picMk id="7" creationId="{7A5968DD-7EDC-E1C0-08DC-8D702109FD1B}"/>
          </ac:picMkLst>
        </pc:picChg>
      </pc:sldChg>
      <pc:sldChg chg="modSp add del mod">
        <pc:chgData name="Fabienne Fux" userId="25e537b8-dc40-4d4a-b76d-a78ea127a9da" providerId="ADAL" clId="{FF09334B-C3E4-4AE1-A215-C2C8068D988B}" dt="2022-11-15T16:12:35.605" v="1550" actId="47"/>
        <pc:sldMkLst>
          <pc:docMk/>
          <pc:sldMk cId="1906245948" sldId="328"/>
        </pc:sldMkLst>
        <pc:spChg chg="mod">
          <ac:chgData name="Fabienne Fux" userId="25e537b8-dc40-4d4a-b76d-a78ea127a9da" providerId="ADAL" clId="{FF09334B-C3E4-4AE1-A215-C2C8068D988B}" dt="2022-11-08T16:43:15.555" v="960" actId="20577"/>
          <ac:spMkLst>
            <pc:docMk/>
            <pc:sldMk cId="1906245948" sldId="328"/>
            <ac:spMk id="2" creationId="{865AFF95-C75A-A842-96B9-5EBA8BB97EFD}"/>
          </ac:spMkLst>
        </pc:spChg>
        <pc:picChg chg="mod">
          <ac:chgData name="Fabienne Fux" userId="25e537b8-dc40-4d4a-b76d-a78ea127a9da" providerId="ADAL" clId="{FF09334B-C3E4-4AE1-A215-C2C8068D988B}" dt="2022-11-08T16:43:40.854" v="961" actId="14826"/>
          <ac:picMkLst>
            <pc:docMk/>
            <pc:sldMk cId="1906245948" sldId="328"/>
            <ac:picMk id="7" creationId="{7A5968DD-7EDC-E1C0-08DC-8D702109FD1B}"/>
          </ac:picMkLst>
        </pc:picChg>
      </pc:sldChg>
      <pc:sldChg chg="addSp delSp modSp new del mod modClrScheme chgLayout">
        <pc:chgData name="Fabienne Fux" userId="25e537b8-dc40-4d4a-b76d-a78ea127a9da" providerId="ADAL" clId="{FF09334B-C3E4-4AE1-A215-C2C8068D988B}" dt="2022-11-15T15:08:08.514" v="994" actId="2696"/>
        <pc:sldMkLst>
          <pc:docMk/>
          <pc:sldMk cId="2135812717" sldId="329"/>
        </pc:sldMkLst>
        <pc:spChg chg="del mod ord">
          <ac:chgData name="Fabienne Fux" userId="25e537b8-dc40-4d4a-b76d-a78ea127a9da" providerId="ADAL" clId="{FF09334B-C3E4-4AE1-A215-C2C8068D988B}" dt="2022-11-15T15:06:51.999" v="974" actId="700"/>
          <ac:spMkLst>
            <pc:docMk/>
            <pc:sldMk cId="2135812717" sldId="329"/>
            <ac:spMk id="2" creationId="{54767047-A262-78D8-4953-9259EC4898D1}"/>
          </ac:spMkLst>
        </pc:spChg>
        <pc:spChg chg="del mod ord">
          <ac:chgData name="Fabienne Fux" userId="25e537b8-dc40-4d4a-b76d-a78ea127a9da" providerId="ADAL" clId="{FF09334B-C3E4-4AE1-A215-C2C8068D988B}" dt="2022-11-15T15:06:51.999" v="974" actId="700"/>
          <ac:spMkLst>
            <pc:docMk/>
            <pc:sldMk cId="2135812717" sldId="329"/>
            <ac:spMk id="3" creationId="{597FE94B-3413-A1FA-D892-450E367222EB}"/>
          </ac:spMkLst>
        </pc:spChg>
        <pc:spChg chg="del mod ord">
          <ac:chgData name="Fabienne Fux" userId="25e537b8-dc40-4d4a-b76d-a78ea127a9da" providerId="ADAL" clId="{FF09334B-C3E4-4AE1-A215-C2C8068D988B}" dt="2022-11-15T15:06:51.999" v="974" actId="700"/>
          <ac:spMkLst>
            <pc:docMk/>
            <pc:sldMk cId="2135812717" sldId="329"/>
            <ac:spMk id="4" creationId="{7E87493A-C3D5-12C3-4B0F-B66A43849018}"/>
          </ac:spMkLst>
        </pc:spChg>
        <pc:spChg chg="add del mod ord">
          <ac:chgData name="Fabienne Fux" userId="25e537b8-dc40-4d4a-b76d-a78ea127a9da" providerId="ADAL" clId="{FF09334B-C3E4-4AE1-A215-C2C8068D988B}" dt="2022-11-15T15:06:54.846" v="975" actId="700"/>
          <ac:spMkLst>
            <pc:docMk/>
            <pc:sldMk cId="2135812717" sldId="329"/>
            <ac:spMk id="5" creationId="{93263AEA-BE2F-A122-475E-F6058278BBC6}"/>
          </ac:spMkLst>
        </pc:spChg>
        <pc:spChg chg="add del mod ord">
          <ac:chgData name="Fabienne Fux" userId="25e537b8-dc40-4d4a-b76d-a78ea127a9da" providerId="ADAL" clId="{FF09334B-C3E4-4AE1-A215-C2C8068D988B}" dt="2022-11-15T15:06:54.846" v="975" actId="700"/>
          <ac:spMkLst>
            <pc:docMk/>
            <pc:sldMk cId="2135812717" sldId="329"/>
            <ac:spMk id="6" creationId="{5B71CFFA-4704-EFA7-08A4-DD14610F648E}"/>
          </ac:spMkLst>
        </pc:spChg>
        <pc:spChg chg="add del mod ord">
          <ac:chgData name="Fabienne Fux" userId="25e537b8-dc40-4d4a-b76d-a78ea127a9da" providerId="ADAL" clId="{FF09334B-C3E4-4AE1-A215-C2C8068D988B}" dt="2022-11-15T15:06:54.846" v="975" actId="700"/>
          <ac:spMkLst>
            <pc:docMk/>
            <pc:sldMk cId="2135812717" sldId="329"/>
            <ac:spMk id="7" creationId="{8162A223-2B87-A27F-9FD2-76F28615D3D1}"/>
          </ac:spMkLst>
        </pc:spChg>
        <pc:spChg chg="add del mod ord">
          <ac:chgData name="Fabienne Fux" userId="25e537b8-dc40-4d4a-b76d-a78ea127a9da" providerId="ADAL" clId="{FF09334B-C3E4-4AE1-A215-C2C8068D988B}" dt="2022-11-15T15:07:05.721" v="976" actId="700"/>
          <ac:spMkLst>
            <pc:docMk/>
            <pc:sldMk cId="2135812717" sldId="329"/>
            <ac:spMk id="8" creationId="{A81B4D7A-B30C-CEFB-DD7F-1EEB1AD0E213}"/>
          </ac:spMkLst>
        </pc:spChg>
        <pc:spChg chg="add del mod ord">
          <ac:chgData name="Fabienne Fux" userId="25e537b8-dc40-4d4a-b76d-a78ea127a9da" providerId="ADAL" clId="{FF09334B-C3E4-4AE1-A215-C2C8068D988B}" dt="2022-11-15T15:07:05.721" v="976" actId="700"/>
          <ac:spMkLst>
            <pc:docMk/>
            <pc:sldMk cId="2135812717" sldId="329"/>
            <ac:spMk id="9" creationId="{EC944EE3-5D92-6094-25E2-CEF018E339E4}"/>
          </ac:spMkLst>
        </pc:spChg>
        <pc:spChg chg="add del mod ord">
          <ac:chgData name="Fabienne Fux" userId="25e537b8-dc40-4d4a-b76d-a78ea127a9da" providerId="ADAL" clId="{FF09334B-C3E4-4AE1-A215-C2C8068D988B}" dt="2022-11-15T15:07:05.721" v="976" actId="700"/>
          <ac:spMkLst>
            <pc:docMk/>
            <pc:sldMk cId="2135812717" sldId="329"/>
            <ac:spMk id="10" creationId="{D0E39423-0564-206C-5C28-B3C5F119EC9F}"/>
          </ac:spMkLst>
        </pc:spChg>
        <pc:spChg chg="add del mod ord">
          <ac:chgData name="Fabienne Fux" userId="25e537b8-dc40-4d4a-b76d-a78ea127a9da" providerId="ADAL" clId="{FF09334B-C3E4-4AE1-A215-C2C8068D988B}" dt="2022-11-15T15:07:05.721" v="976" actId="700"/>
          <ac:spMkLst>
            <pc:docMk/>
            <pc:sldMk cId="2135812717" sldId="329"/>
            <ac:spMk id="11" creationId="{4F9D535D-A7B9-4D08-56A4-FC5AB6A50443}"/>
          </ac:spMkLst>
        </pc:spChg>
        <pc:spChg chg="add del mod ord">
          <ac:chgData name="Fabienne Fux" userId="25e537b8-dc40-4d4a-b76d-a78ea127a9da" providerId="ADAL" clId="{FF09334B-C3E4-4AE1-A215-C2C8068D988B}" dt="2022-11-15T15:07:05.721" v="976" actId="700"/>
          <ac:spMkLst>
            <pc:docMk/>
            <pc:sldMk cId="2135812717" sldId="329"/>
            <ac:spMk id="12" creationId="{F1A191E9-F683-D1D6-F5A7-4CD85B777B5B}"/>
          </ac:spMkLst>
        </pc:spChg>
        <pc:spChg chg="add mod ord">
          <ac:chgData name="Fabienne Fux" userId="25e537b8-dc40-4d4a-b76d-a78ea127a9da" providerId="ADAL" clId="{FF09334B-C3E4-4AE1-A215-C2C8068D988B}" dt="2022-11-15T15:07:09.837" v="987" actId="20577"/>
          <ac:spMkLst>
            <pc:docMk/>
            <pc:sldMk cId="2135812717" sldId="329"/>
            <ac:spMk id="13" creationId="{BD628E25-1E93-7B57-09A4-7F8FBB1FE862}"/>
          </ac:spMkLst>
        </pc:spChg>
        <pc:spChg chg="add mod ord">
          <ac:chgData name="Fabienne Fux" userId="25e537b8-dc40-4d4a-b76d-a78ea127a9da" providerId="ADAL" clId="{FF09334B-C3E4-4AE1-A215-C2C8068D988B}" dt="2022-11-15T15:07:15.937" v="989" actId="27636"/>
          <ac:spMkLst>
            <pc:docMk/>
            <pc:sldMk cId="2135812717" sldId="329"/>
            <ac:spMk id="14" creationId="{7C7FD7F1-8A92-9351-8BA4-448B490B7548}"/>
          </ac:spMkLst>
        </pc:spChg>
        <pc:spChg chg="add del mod ord">
          <ac:chgData name="Fabienne Fux" userId="25e537b8-dc40-4d4a-b76d-a78ea127a9da" providerId="ADAL" clId="{FF09334B-C3E4-4AE1-A215-C2C8068D988B}" dt="2022-11-15T15:07:47.355" v="990" actId="931"/>
          <ac:spMkLst>
            <pc:docMk/>
            <pc:sldMk cId="2135812717" sldId="329"/>
            <ac:spMk id="15" creationId="{7219651A-49B4-0E5C-4513-94C09270D4BA}"/>
          </ac:spMkLst>
        </pc:spChg>
        <pc:spChg chg="add mod ord">
          <ac:chgData name="Fabienne Fux" userId="25e537b8-dc40-4d4a-b76d-a78ea127a9da" providerId="ADAL" clId="{FF09334B-C3E4-4AE1-A215-C2C8068D988B}" dt="2022-11-15T15:07:05.729" v="977" actId="27636"/>
          <ac:spMkLst>
            <pc:docMk/>
            <pc:sldMk cId="2135812717" sldId="329"/>
            <ac:spMk id="16" creationId="{0B7F8AB6-45EB-A719-81EA-BA8A153E7127}"/>
          </ac:spMkLst>
        </pc:spChg>
        <pc:spChg chg="add mod">
          <ac:chgData name="Fabienne Fux" userId="25e537b8-dc40-4d4a-b76d-a78ea127a9da" providerId="ADAL" clId="{FF09334B-C3E4-4AE1-A215-C2C8068D988B}" dt="2022-11-15T15:07:49.559" v="993" actId="478"/>
          <ac:spMkLst>
            <pc:docMk/>
            <pc:sldMk cId="2135812717" sldId="329"/>
            <ac:spMk id="20" creationId="{6A38F0F6-E07A-0E8D-8BA0-B47FF497244A}"/>
          </ac:spMkLst>
        </pc:spChg>
        <pc:picChg chg="add del mod">
          <ac:chgData name="Fabienne Fux" userId="25e537b8-dc40-4d4a-b76d-a78ea127a9da" providerId="ADAL" clId="{FF09334B-C3E4-4AE1-A215-C2C8068D988B}" dt="2022-11-15T15:07:49.559" v="993" actId="478"/>
          <ac:picMkLst>
            <pc:docMk/>
            <pc:sldMk cId="2135812717" sldId="329"/>
            <ac:picMk id="18" creationId="{37BB25D1-AC28-AE58-5D66-46B0EB2AEEEC}"/>
          </ac:picMkLst>
        </pc:picChg>
      </pc:sldChg>
      <pc:sldChg chg="addSp delSp modSp add mod">
        <pc:chgData name="Fabienne Fux" userId="25e537b8-dc40-4d4a-b76d-a78ea127a9da" providerId="ADAL" clId="{FF09334B-C3E4-4AE1-A215-C2C8068D988B}" dt="2022-11-21T14:07:24.050" v="1868" actId="6549"/>
        <pc:sldMkLst>
          <pc:docMk/>
          <pc:sldMk cId="3735470835" sldId="329"/>
        </pc:sldMkLst>
        <pc:spChg chg="mod">
          <ac:chgData name="Fabienne Fux" userId="25e537b8-dc40-4d4a-b76d-a78ea127a9da" providerId="ADAL" clId="{FF09334B-C3E4-4AE1-A215-C2C8068D988B}" dt="2022-11-21T14:07:24.050" v="1868" actId="6549"/>
          <ac:spMkLst>
            <pc:docMk/>
            <pc:sldMk cId="3735470835" sldId="329"/>
            <ac:spMk id="2" creationId="{7C7EE773-4037-7707-2383-446D889590F3}"/>
          </ac:spMkLst>
        </pc:spChg>
        <pc:spChg chg="add del mod">
          <ac:chgData name="Fabienne Fux" userId="25e537b8-dc40-4d4a-b76d-a78ea127a9da" providerId="ADAL" clId="{FF09334B-C3E4-4AE1-A215-C2C8068D988B}" dt="2022-11-15T16:02:57.280" v="1346" actId="478"/>
          <ac:spMkLst>
            <pc:docMk/>
            <pc:sldMk cId="3735470835" sldId="329"/>
            <ac:spMk id="3" creationId="{5B7709B6-23F8-4FDF-A149-4A9EDE0DB2C3}"/>
          </ac:spMkLst>
        </pc:spChg>
        <pc:spChg chg="mod">
          <ac:chgData name="Fabienne Fux" userId="25e537b8-dc40-4d4a-b76d-a78ea127a9da" providerId="ADAL" clId="{FF09334B-C3E4-4AE1-A215-C2C8068D988B}" dt="2022-11-15T16:13:59.578" v="1624" actId="14100"/>
          <ac:spMkLst>
            <pc:docMk/>
            <pc:sldMk cId="3735470835" sldId="329"/>
            <ac:spMk id="8" creationId="{AFE9ED05-203D-2342-64F0-A26CBA8B8FC1}"/>
          </ac:spMkLst>
        </pc:spChg>
        <pc:picChg chg="add mod">
          <ac:chgData name="Fabienne Fux" userId="25e537b8-dc40-4d4a-b76d-a78ea127a9da" providerId="ADAL" clId="{FF09334B-C3E4-4AE1-A215-C2C8068D988B}" dt="2022-11-15T16:08:04.844" v="1486" actId="14826"/>
          <ac:picMkLst>
            <pc:docMk/>
            <pc:sldMk cId="3735470835" sldId="329"/>
            <ac:picMk id="4" creationId="{840BCD02-B147-5A0F-DDA4-3BF8B5C5E90D}"/>
          </ac:picMkLst>
        </pc:picChg>
      </pc:sldChg>
      <pc:sldChg chg="delSp modSp add mod">
        <pc:chgData name="Fabienne Fux" userId="25e537b8-dc40-4d4a-b76d-a78ea127a9da" providerId="ADAL" clId="{FF09334B-C3E4-4AE1-A215-C2C8068D988B}" dt="2022-11-15T16:09:18.871" v="1547" actId="27636"/>
        <pc:sldMkLst>
          <pc:docMk/>
          <pc:sldMk cId="443171764" sldId="330"/>
        </pc:sldMkLst>
        <pc:spChg chg="mod">
          <ac:chgData name="Fabienne Fux" userId="25e537b8-dc40-4d4a-b76d-a78ea127a9da" providerId="ADAL" clId="{FF09334B-C3E4-4AE1-A215-C2C8068D988B}" dt="2022-11-15T15:15:12.337" v="1079" actId="20577"/>
          <ac:spMkLst>
            <pc:docMk/>
            <pc:sldMk cId="443171764" sldId="330"/>
            <ac:spMk id="2" creationId="{865AFF95-C75A-A842-96B9-5EBA8BB97EFD}"/>
          </ac:spMkLst>
        </pc:spChg>
        <pc:spChg chg="mod">
          <ac:chgData name="Fabienne Fux" userId="25e537b8-dc40-4d4a-b76d-a78ea127a9da" providerId="ADAL" clId="{FF09334B-C3E4-4AE1-A215-C2C8068D988B}" dt="2022-11-15T16:09:18.871" v="1547" actId="27636"/>
          <ac:spMkLst>
            <pc:docMk/>
            <pc:sldMk cId="443171764" sldId="330"/>
            <ac:spMk id="3" creationId="{37F97B7D-3CCD-4ADD-1B72-628E16DB1137}"/>
          </ac:spMkLst>
        </pc:spChg>
        <pc:spChg chg="del">
          <ac:chgData name="Fabienne Fux" userId="25e537b8-dc40-4d4a-b76d-a78ea127a9da" providerId="ADAL" clId="{FF09334B-C3E4-4AE1-A215-C2C8068D988B}" dt="2022-11-15T16:08:37.340" v="1505" actId="478"/>
          <ac:spMkLst>
            <pc:docMk/>
            <pc:sldMk cId="443171764" sldId="330"/>
            <ac:spMk id="4" creationId="{53B6EE7F-8010-E00E-B2A6-51FA816E83AD}"/>
          </ac:spMkLst>
        </pc:spChg>
      </pc:sldChg>
      <pc:sldChg chg="add del">
        <pc:chgData name="Fabienne Fux" userId="25e537b8-dc40-4d4a-b76d-a78ea127a9da" providerId="ADAL" clId="{FF09334B-C3E4-4AE1-A215-C2C8068D988B}" dt="2022-11-15T15:17:52.956" v="1122"/>
        <pc:sldMkLst>
          <pc:docMk/>
          <pc:sldMk cId="2634484653" sldId="331"/>
        </pc:sldMkLst>
      </pc:sldChg>
      <pc:sldChg chg="delSp modSp add mod">
        <pc:chgData name="Fabienne Fux" userId="25e537b8-dc40-4d4a-b76d-a78ea127a9da" providerId="ADAL" clId="{FF09334B-C3E4-4AE1-A215-C2C8068D988B}" dt="2022-11-21T14:07:19.202" v="1867" actId="478"/>
        <pc:sldMkLst>
          <pc:docMk/>
          <pc:sldMk cId="2670957983" sldId="331"/>
        </pc:sldMkLst>
        <pc:spChg chg="mod">
          <ac:chgData name="Fabienne Fux" userId="25e537b8-dc40-4d4a-b76d-a78ea127a9da" providerId="ADAL" clId="{FF09334B-C3E4-4AE1-A215-C2C8068D988B}" dt="2022-11-15T15:18:03.174" v="1129" actId="20577"/>
          <ac:spMkLst>
            <pc:docMk/>
            <pc:sldMk cId="2670957983" sldId="331"/>
            <ac:spMk id="2" creationId="{865AFF95-C75A-A842-96B9-5EBA8BB97EFD}"/>
          </ac:spMkLst>
        </pc:spChg>
        <pc:spChg chg="del">
          <ac:chgData name="Fabienne Fux" userId="25e537b8-dc40-4d4a-b76d-a78ea127a9da" providerId="ADAL" clId="{FF09334B-C3E4-4AE1-A215-C2C8068D988B}" dt="2022-11-21T14:07:19.202" v="1867" actId="478"/>
          <ac:spMkLst>
            <pc:docMk/>
            <pc:sldMk cId="2670957983" sldId="331"/>
            <ac:spMk id="5" creationId="{69A6F56B-FEE7-1F49-519E-2A61991494CA}"/>
          </ac:spMkLst>
        </pc:spChg>
      </pc:sldChg>
      <pc:sldChg chg="delSp modSp add mod">
        <pc:chgData name="Fabienne Fux" userId="25e537b8-dc40-4d4a-b76d-a78ea127a9da" providerId="ADAL" clId="{FF09334B-C3E4-4AE1-A215-C2C8068D988B}" dt="2022-11-21T14:08:05.952" v="1870" actId="478"/>
        <pc:sldMkLst>
          <pc:docMk/>
          <pc:sldMk cId="2847921845" sldId="332"/>
        </pc:sldMkLst>
        <pc:spChg chg="mod">
          <ac:chgData name="Fabienne Fux" userId="25e537b8-dc40-4d4a-b76d-a78ea127a9da" providerId="ADAL" clId="{FF09334B-C3E4-4AE1-A215-C2C8068D988B}" dt="2022-11-15T15:18:27.379" v="1136" actId="20577"/>
          <ac:spMkLst>
            <pc:docMk/>
            <pc:sldMk cId="2847921845" sldId="332"/>
            <ac:spMk id="2" creationId="{865AFF95-C75A-A842-96B9-5EBA8BB97EFD}"/>
          </ac:spMkLst>
        </pc:spChg>
        <pc:spChg chg="del">
          <ac:chgData name="Fabienne Fux" userId="25e537b8-dc40-4d4a-b76d-a78ea127a9da" providerId="ADAL" clId="{FF09334B-C3E4-4AE1-A215-C2C8068D988B}" dt="2022-11-21T14:08:05.952" v="1870" actId="478"/>
          <ac:spMkLst>
            <pc:docMk/>
            <pc:sldMk cId="2847921845" sldId="332"/>
            <ac:spMk id="5" creationId="{69A6F56B-FEE7-1F49-519E-2A61991494CA}"/>
          </ac:spMkLst>
        </pc:spChg>
        <pc:picChg chg="mod">
          <ac:chgData name="Fabienne Fux" userId="25e537b8-dc40-4d4a-b76d-a78ea127a9da" providerId="ADAL" clId="{FF09334B-C3E4-4AE1-A215-C2C8068D988B}" dt="2022-11-15T16:21:06.256" v="1625" actId="14826"/>
          <ac:picMkLst>
            <pc:docMk/>
            <pc:sldMk cId="2847921845" sldId="332"/>
            <ac:picMk id="7" creationId="{7A5968DD-7EDC-E1C0-08DC-8D702109FD1B}"/>
          </ac:picMkLst>
        </pc:picChg>
      </pc:sldChg>
      <pc:sldChg chg="addSp delSp modSp add mod">
        <pc:chgData name="Fabienne Fux" userId="25e537b8-dc40-4d4a-b76d-a78ea127a9da" providerId="ADAL" clId="{FF09334B-C3E4-4AE1-A215-C2C8068D988B}" dt="2022-11-15T16:21:33.426" v="1626" actId="14826"/>
        <pc:sldMkLst>
          <pc:docMk/>
          <pc:sldMk cId="194344529" sldId="333"/>
        </pc:sldMkLst>
        <pc:spChg chg="mod">
          <ac:chgData name="Fabienne Fux" userId="25e537b8-dc40-4d4a-b76d-a78ea127a9da" providerId="ADAL" clId="{FF09334B-C3E4-4AE1-A215-C2C8068D988B}" dt="2022-11-15T15:18:43.049" v="1143" actId="20577"/>
          <ac:spMkLst>
            <pc:docMk/>
            <pc:sldMk cId="194344529" sldId="333"/>
            <ac:spMk id="2" creationId="{7C7EE773-4037-7707-2383-446D889590F3}"/>
          </ac:spMkLst>
        </pc:spChg>
        <pc:spChg chg="add del mod">
          <ac:chgData name="Fabienne Fux" userId="25e537b8-dc40-4d4a-b76d-a78ea127a9da" providerId="ADAL" clId="{FF09334B-C3E4-4AE1-A215-C2C8068D988B}" dt="2022-11-15T16:03:01.654" v="1349" actId="478"/>
          <ac:spMkLst>
            <pc:docMk/>
            <pc:sldMk cId="194344529" sldId="333"/>
            <ac:spMk id="3" creationId="{E13B449C-9E3E-AEED-9D0D-D9B67D91D0BD}"/>
          </ac:spMkLst>
        </pc:spChg>
        <pc:spChg chg="mod">
          <ac:chgData name="Fabienne Fux" userId="25e537b8-dc40-4d4a-b76d-a78ea127a9da" providerId="ADAL" clId="{FF09334B-C3E4-4AE1-A215-C2C8068D988B}" dt="2022-11-15T16:13:36.097" v="1615" actId="207"/>
          <ac:spMkLst>
            <pc:docMk/>
            <pc:sldMk cId="194344529" sldId="333"/>
            <ac:spMk id="8" creationId="{AFE9ED05-203D-2342-64F0-A26CBA8B8FC1}"/>
          </ac:spMkLst>
        </pc:spChg>
        <pc:picChg chg="add mod">
          <ac:chgData name="Fabienne Fux" userId="25e537b8-dc40-4d4a-b76d-a78ea127a9da" providerId="ADAL" clId="{FF09334B-C3E4-4AE1-A215-C2C8068D988B}" dt="2022-11-15T16:21:33.426" v="1626" actId="14826"/>
          <ac:picMkLst>
            <pc:docMk/>
            <pc:sldMk cId="194344529" sldId="333"/>
            <ac:picMk id="4" creationId="{A2ADD953-8B7A-B923-9E1D-DA4D27CA9F2C}"/>
          </ac:picMkLst>
        </pc:picChg>
      </pc:sldChg>
      <pc:sldChg chg="delSp modSp add mod">
        <pc:chgData name="Fabienne Fux" userId="25e537b8-dc40-4d4a-b76d-a78ea127a9da" providerId="ADAL" clId="{FF09334B-C3E4-4AE1-A215-C2C8068D988B}" dt="2022-11-15T16:23:34.576" v="1657" actId="478"/>
        <pc:sldMkLst>
          <pc:docMk/>
          <pc:sldMk cId="4173463537" sldId="334"/>
        </pc:sldMkLst>
        <pc:spChg chg="mod">
          <ac:chgData name="Fabienne Fux" userId="25e537b8-dc40-4d4a-b76d-a78ea127a9da" providerId="ADAL" clId="{FF09334B-C3E4-4AE1-A215-C2C8068D988B}" dt="2022-11-15T15:19:07.813" v="1160" actId="20577"/>
          <ac:spMkLst>
            <pc:docMk/>
            <pc:sldMk cId="4173463537" sldId="334"/>
            <ac:spMk id="2" creationId="{865AFF95-C75A-A842-96B9-5EBA8BB97EFD}"/>
          </ac:spMkLst>
        </pc:spChg>
        <pc:spChg chg="mod">
          <ac:chgData name="Fabienne Fux" userId="25e537b8-dc40-4d4a-b76d-a78ea127a9da" providerId="ADAL" clId="{FF09334B-C3E4-4AE1-A215-C2C8068D988B}" dt="2022-11-15T16:23:32.799" v="1656" actId="20577"/>
          <ac:spMkLst>
            <pc:docMk/>
            <pc:sldMk cId="4173463537" sldId="334"/>
            <ac:spMk id="3" creationId="{37F97B7D-3CCD-4ADD-1B72-628E16DB1137}"/>
          </ac:spMkLst>
        </pc:spChg>
        <pc:spChg chg="del">
          <ac:chgData name="Fabienne Fux" userId="25e537b8-dc40-4d4a-b76d-a78ea127a9da" providerId="ADAL" clId="{FF09334B-C3E4-4AE1-A215-C2C8068D988B}" dt="2022-11-15T16:23:34.576" v="1657" actId="478"/>
          <ac:spMkLst>
            <pc:docMk/>
            <pc:sldMk cId="4173463537" sldId="334"/>
            <ac:spMk id="4" creationId="{53B6EE7F-8010-E00E-B2A6-51FA816E83AD}"/>
          </ac:spMkLst>
        </pc:spChg>
        <pc:picChg chg="mod">
          <ac:chgData name="Fabienne Fux" userId="25e537b8-dc40-4d4a-b76d-a78ea127a9da" providerId="ADAL" clId="{FF09334B-C3E4-4AE1-A215-C2C8068D988B}" dt="2022-11-15T16:21:54.296" v="1628" actId="14826"/>
          <ac:picMkLst>
            <pc:docMk/>
            <pc:sldMk cId="4173463537" sldId="334"/>
            <ac:picMk id="5" creationId="{F3035B0E-8900-2C28-9C65-AE5FB11B591A}"/>
          </ac:picMkLst>
        </pc:picChg>
        <pc:picChg chg="mod">
          <ac:chgData name="Fabienne Fux" userId="25e537b8-dc40-4d4a-b76d-a78ea127a9da" providerId="ADAL" clId="{FF09334B-C3E4-4AE1-A215-C2C8068D988B}" dt="2022-11-15T16:23:13.315" v="1632" actId="1037"/>
          <ac:picMkLst>
            <pc:docMk/>
            <pc:sldMk cId="4173463537" sldId="334"/>
            <ac:picMk id="6" creationId="{5E76BA7D-21EA-7C1B-48E6-B7012845AC35}"/>
          </ac:picMkLst>
        </pc:picChg>
        <pc:picChg chg="mod">
          <ac:chgData name="Fabienne Fux" userId="25e537b8-dc40-4d4a-b76d-a78ea127a9da" providerId="ADAL" clId="{FF09334B-C3E4-4AE1-A215-C2C8068D988B}" dt="2022-11-15T16:21:48.600" v="1627" actId="14826"/>
          <ac:picMkLst>
            <pc:docMk/>
            <pc:sldMk cId="4173463537" sldId="334"/>
            <ac:picMk id="9" creationId="{F8DC0897-38AC-E82B-77CB-F11F46D5E654}"/>
          </ac:picMkLst>
        </pc:picChg>
      </pc:sldChg>
      <pc:sldChg chg="delSp modSp add mod">
        <pc:chgData name="Fabienne Fux" userId="25e537b8-dc40-4d4a-b76d-a78ea127a9da" providerId="ADAL" clId="{FF09334B-C3E4-4AE1-A215-C2C8068D988B}" dt="2022-11-21T14:09:24.357" v="1875" actId="20577"/>
        <pc:sldMkLst>
          <pc:docMk/>
          <pc:sldMk cId="420477402" sldId="335"/>
        </pc:sldMkLst>
        <pc:spChg chg="mod">
          <ac:chgData name="Fabienne Fux" userId="25e537b8-dc40-4d4a-b76d-a78ea127a9da" providerId="ADAL" clId="{FF09334B-C3E4-4AE1-A215-C2C8068D988B}" dt="2022-11-21T14:09:24.357" v="1875" actId="20577"/>
          <ac:spMkLst>
            <pc:docMk/>
            <pc:sldMk cId="420477402" sldId="335"/>
            <ac:spMk id="2" creationId="{865AFF95-C75A-A842-96B9-5EBA8BB97EFD}"/>
          </ac:spMkLst>
        </pc:spChg>
        <pc:spChg chg="del">
          <ac:chgData name="Fabienne Fux" userId="25e537b8-dc40-4d4a-b76d-a78ea127a9da" providerId="ADAL" clId="{FF09334B-C3E4-4AE1-A215-C2C8068D988B}" dt="2022-11-21T14:08:28.161" v="1871" actId="478"/>
          <ac:spMkLst>
            <pc:docMk/>
            <pc:sldMk cId="420477402" sldId="335"/>
            <ac:spMk id="5" creationId="{69A6F56B-FEE7-1F49-519E-2A61991494CA}"/>
          </ac:spMkLst>
        </pc:spChg>
        <pc:picChg chg="mod">
          <ac:chgData name="Fabienne Fux" userId="25e537b8-dc40-4d4a-b76d-a78ea127a9da" providerId="ADAL" clId="{FF09334B-C3E4-4AE1-A215-C2C8068D988B}" dt="2022-11-15T16:23:45.665" v="1658" actId="14826"/>
          <ac:picMkLst>
            <pc:docMk/>
            <pc:sldMk cId="420477402" sldId="335"/>
            <ac:picMk id="7" creationId="{7A5968DD-7EDC-E1C0-08DC-8D702109FD1B}"/>
          </ac:picMkLst>
        </pc:picChg>
      </pc:sldChg>
      <pc:sldChg chg="addSp modSp add mod">
        <pc:chgData name="Fabienne Fux" userId="25e537b8-dc40-4d4a-b76d-a78ea127a9da" providerId="ADAL" clId="{FF09334B-C3E4-4AE1-A215-C2C8068D988B}" dt="2022-11-21T14:09:16.556" v="1874" actId="20577"/>
        <pc:sldMkLst>
          <pc:docMk/>
          <pc:sldMk cId="3021827281" sldId="336"/>
        </pc:sldMkLst>
        <pc:spChg chg="mod">
          <ac:chgData name="Fabienne Fux" userId="25e537b8-dc40-4d4a-b76d-a78ea127a9da" providerId="ADAL" clId="{FF09334B-C3E4-4AE1-A215-C2C8068D988B}" dt="2022-11-21T14:09:16.556" v="1874" actId="20577"/>
          <ac:spMkLst>
            <pc:docMk/>
            <pc:sldMk cId="3021827281" sldId="336"/>
            <ac:spMk id="2" creationId="{865AFF95-C75A-A842-96B9-5EBA8BB97EFD}"/>
          </ac:spMkLst>
        </pc:spChg>
        <pc:spChg chg="add mod">
          <ac:chgData name="Fabienne Fux" userId="25e537b8-dc40-4d4a-b76d-a78ea127a9da" providerId="ADAL" clId="{FF09334B-C3E4-4AE1-A215-C2C8068D988B}" dt="2022-11-21T14:09:10.975" v="1873" actId="207"/>
          <ac:spMkLst>
            <pc:docMk/>
            <pc:sldMk cId="3021827281" sldId="336"/>
            <ac:spMk id="3" creationId="{79F4463B-21AC-2C86-07D3-4DC8EB807147}"/>
          </ac:spMkLst>
        </pc:spChg>
      </pc:sldChg>
      <pc:sldChg chg="delSp modSp add mod">
        <pc:chgData name="Fabienne Fux" userId="25e537b8-dc40-4d4a-b76d-a78ea127a9da" providerId="ADAL" clId="{FF09334B-C3E4-4AE1-A215-C2C8068D988B}" dt="2022-11-21T14:08:44.581" v="1872" actId="790"/>
        <pc:sldMkLst>
          <pc:docMk/>
          <pc:sldMk cId="4215217868" sldId="337"/>
        </pc:sldMkLst>
        <pc:spChg chg="mod">
          <ac:chgData name="Fabienne Fux" userId="25e537b8-dc40-4d4a-b76d-a78ea127a9da" providerId="ADAL" clId="{FF09334B-C3E4-4AE1-A215-C2C8068D988B}" dt="2022-11-15T15:20:12.339" v="1225" actId="20577"/>
          <ac:spMkLst>
            <pc:docMk/>
            <pc:sldMk cId="4215217868" sldId="337"/>
            <ac:spMk id="2" creationId="{865AFF95-C75A-A842-96B9-5EBA8BB97EFD}"/>
          </ac:spMkLst>
        </pc:spChg>
        <pc:spChg chg="mod">
          <ac:chgData name="Fabienne Fux" userId="25e537b8-dc40-4d4a-b76d-a78ea127a9da" providerId="ADAL" clId="{FF09334B-C3E4-4AE1-A215-C2C8068D988B}" dt="2022-11-21T14:08:44.581" v="1872" actId="790"/>
          <ac:spMkLst>
            <pc:docMk/>
            <pc:sldMk cId="4215217868" sldId="337"/>
            <ac:spMk id="3" creationId="{37F97B7D-3CCD-4ADD-1B72-628E16DB1137}"/>
          </ac:spMkLst>
        </pc:spChg>
        <pc:spChg chg="del">
          <ac:chgData name="Fabienne Fux" userId="25e537b8-dc40-4d4a-b76d-a78ea127a9da" providerId="ADAL" clId="{FF09334B-C3E4-4AE1-A215-C2C8068D988B}" dt="2022-11-15T16:24:06.781" v="1660" actId="478"/>
          <ac:spMkLst>
            <pc:docMk/>
            <pc:sldMk cId="4215217868" sldId="337"/>
            <ac:spMk id="4" creationId="{53B6EE7F-8010-E00E-B2A6-51FA816E83AD}"/>
          </ac:spMkLst>
        </pc:spChg>
        <pc:picChg chg="mod">
          <ac:chgData name="Fabienne Fux" userId="25e537b8-dc40-4d4a-b76d-a78ea127a9da" providerId="ADAL" clId="{FF09334B-C3E4-4AE1-A215-C2C8068D988B}" dt="2022-11-15T16:24:37.645" v="1686" actId="14826"/>
          <ac:picMkLst>
            <pc:docMk/>
            <pc:sldMk cId="4215217868" sldId="337"/>
            <ac:picMk id="5" creationId="{F3035B0E-8900-2C28-9C65-AE5FB11B591A}"/>
          </ac:picMkLst>
        </pc:picChg>
        <pc:picChg chg="mod">
          <ac:chgData name="Fabienne Fux" userId="25e537b8-dc40-4d4a-b76d-a78ea127a9da" providerId="ADAL" clId="{FF09334B-C3E4-4AE1-A215-C2C8068D988B}" dt="2022-11-15T16:24:43.737" v="1688" actId="1037"/>
          <ac:picMkLst>
            <pc:docMk/>
            <pc:sldMk cId="4215217868" sldId="337"/>
            <ac:picMk id="6" creationId="{5E76BA7D-21EA-7C1B-48E6-B7012845AC35}"/>
          </ac:picMkLst>
        </pc:picChg>
        <pc:picChg chg="mod">
          <ac:chgData name="Fabienne Fux" userId="25e537b8-dc40-4d4a-b76d-a78ea127a9da" providerId="ADAL" clId="{FF09334B-C3E4-4AE1-A215-C2C8068D988B}" dt="2022-11-15T16:24:32.759" v="1685" actId="14826"/>
          <ac:picMkLst>
            <pc:docMk/>
            <pc:sldMk cId="4215217868" sldId="337"/>
            <ac:picMk id="9" creationId="{F8DC0897-38AC-E82B-77CB-F11F46D5E654}"/>
          </ac:picMkLst>
        </pc:picChg>
      </pc:sldChg>
      <pc:sldChg chg="modSp add mod">
        <pc:chgData name="Fabienne Fux" userId="25e537b8-dc40-4d4a-b76d-a78ea127a9da" providerId="ADAL" clId="{FF09334B-C3E4-4AE1-A215-C2C8068D988B}" dt="2022-11-15T16:33:55.511" v="1821" actId="14826"/>
        <pc:sldMkLst>
          <pc:docMk/>
          <pc:sldMk cId="3178234040" sldId="338"/>
        </pc:sldMkLst>
        <pc:spChg chg="mod">
          <ac:chgData name="Fabienne Fux" userId="25e537b8-dc40-4d4a-b76d-a78ea127a9da" providerId="ADAL" clId="{FF09334B-C3E4-4AE1-A215-C2C8068D988B}" dt="2022-11-15T15:20:38.978" v="1244" actId="20577"/>
          <ac:spMkLst>
            <pc:docMk/>
            <pc:sldMk cId="3178234040" sldId="338"/>
            <ac:spMk id="2" creationId="{865AFF95-C75A-A842-96B9-5EBA8BB97EFD}"/>
          </ac:spMkLst>
        </pc:spChg>
        <pc:picChg chg="mod">
          <ac:chgData name="Fabienne Fux" userId="25e537b8-dc40-4d4a-b76d-a78ea127a9da" providerId="ADAL" clId="{FF09334B-C3E4-4AE1-A215-C2C8068D988B}" dt="2022-11-15T16:33:55.511" v="1821" actId="14826"/>
          <ac:picMkLst>
            <pc:docMk/>
            <pc:sldMk cId="3178234040" sldId="338"/>
            <ac:picMk id="7" creationId="{7A5968DD-7EDC-E1C0-08DC-8D702109FD1B}"/>
          </ac:picMkLst>
        </pc:picChg>
      </pc:sldChg>
      <pc:sldChg chg="delSp modSp add mod">
        <pc:chgData name="Fabienne Fux" userId="25e537b8-dc40-4d4a-b76d-a78ea127a9da" providerId="ADAL" clId="{FF09334B-C3E4-4AE1-A215-C2C8068D988B}" dt="2022-11-21T14:10:10.577" v="1882" actId="478"/>
        <pc:sldMkLst>
          <pc:docMk/>
          <pc:sldMk cId="321705808" sldId="339"/>
        </pc:sldMkLst>
        <pc:spChg chg="mod">
          <ac:chgData name="Fabienne Fux" userId="25e537b8-dc40-4d4a-b76d-a78ea127a9da" providerId="ADAL" clId="{FF09334B-C3E4-4AE1-A215-C2C8068D988B}" dt="2022-11-15T15:20:54.299" v="1251" actId="20577"/>
          <ac:spMkLst>
            <pc:docMk/>
            <pc:sldMk cId="321705808" sldId="339"/>
            <ac:spMk id="2" creationId="{865AFF95-C75A-A842-96B9-5EBA8BB97EFD}"/>
          </ac:spMkLst>
        </pc:spChg>
        <pc:spChg chg="del">
          <ac:chgData name="Fabienne Fux" userId="25e537b8-dc40-4d4a-b76d-a78ea127a9da" providerId="ADAL" clId="{FF09334B-C3E4-4AE1-A215-C2C8068D988B}" dt="2022-11-21T14:10:10.577" v="1882" actId="478"/>
          <ac:spMkLst>
            <pc:docMk/>
            <pc:sldMk cId="321705808" sldId="339"/>
            <ac:spMk id="5" creationId="{69A6F56B-FEE7-1F49-519E-2A61991494CA}"/>
          </ac:spMkLst>
        </pc:spChg>
        <pc:picChg chg="mod">
          <ac:chgData name="Fabienne Fux" userId="25e537b8-dc40-4d4a-b76d-a78ea127a9da" providerId="ADAL" clId="{FF09334B-C3E4-4AE1-A215-C2C8068D988B}" dt="2022-11-15T16:33:15.455" v="1816" actId="14826"/>
          <ac:picMkLst>
            <pc:docMk/>
            <pc:sldMk cId="321705808" sldId="339"/>
            <ac:picMk id="7" creationId="{7A5968DD-7EDC-E1C0-08DC-8D702109FD1B}"/>
          </ac:picMkLst>
        </pc:picChg>
      </pc:sldChg>
      <pc:sldChg chg="add del">
        <pc:chgData name="Fabienne Fux" userId="25e537b8-dc40-4d4a-b76d-a78ea127a9da" providerId="ADAL" clId="{FF09334B-C3E4-4AE1-A215-C2C8068D988B}" dt="2022-11-15T15:21:09.609" v="1253" actId="47"/>
        <pc:sldMkLst>
          <pc:docMk/>
          <pc:sldMk cId="629135846" sldId="340"/>
        </pc:sldMkLst>
      </pc:sldChg>
      <pc:sldChg chg="modSp add mod">
        <pc:chgData name="Fabienne Fux" userId="25e537b8-dc40-4d4a-b76d-a78ea127a9da" providerId="ADAL" clId="{FF09334B-C3E4-4AE1-A215-C2C8068D988B}" dt="2022-11-21T14:20:25.499" v="2057" actId="20577"/>
        <pc:sldMkLst>
          <pc:docMk/>
          <pc:sldMk cId="1828225823" sldId="340"/>
        </pc:sldMkLst>
        <pc:spChg chg="mod">
          <ac:chgData name="Fabienne Fux" userId="25e537b8-dc40-4d4a-b76d-a78ea127a9da" providerId="ADAL" clId="{FF09334B-C3E4-4AE1-A215-C2C8068D988B}" dt="2022-11-21T14:10:33.033" v="1902" actId="207"/>
          <ac:spMkLst>
            <pc:docMk/>
            <pc:sldMk cId="1828225823" sldId="340"/>
            <ac:spMk id="2" creationId="{865AFF95-C75A-A842-96B9-5EBA8BB97EFD}"/>
          </ac:spMkLst>
        </pc:spChg>
        <pc:spChg chg="mod">
          <ac:chgData name="Fabienne Fux" userId="25e537b8-dc40-4d4a-b76d-a78ea127a9da" providerId="ADAL" clId="{FF09334B-C3E4-4AE1-A215-C2C8068D988B}" dt="2022-11-21T14:19:18.294" v="1990" actId="20577"/>
          <ac:spMkLst>
            <pc:docMk/>
            <pc:sldMk cId="1828225823" sldId="340"/>
            <ac:spMk id="3" creationId="{37F97B7D-3CCD-4ADD-1B72-628E16DB1137}"/>
          </ac:spMkLst>
        </pc:spChg>
        <pc:spChg chg="mod">
          <ac:chgData name="Fabienne Fux" userId="25e537b8-dc40-4d4a-b76d-a78ea127a9da" providerId="ADAL" clId="{FF09334B-C3E4-4AE1-A215-C2C8068D988B}" dt="2022-11-21T14:20:25.499" v="2057" actId="20577"/>
          <ac:spMkLst>
            <pc:docMk/>
            <pc:sldMk cId="1828225823" sldId="340"/>
            <ac:spMk id="4" creationId="{53B6EE7F-8010-E00E-B2A6-51FA816E83AD}"/>
          </ac:spMkLst>
        </pc:spChg>
        <pc:picChg chg="mod">
          <ac:chgData name="Fabienne Fux" userId="25e537b8-dc40-4d4a-b76d-a78ea127a9da" providerId="ADAL" clId="{FF09334B-C3E4-4AE1-A215-C2C8068D988B}" dt="2022-11-15T16:33:32.684" v="1818" actId="14826"/>
          <ac:picMkLst>
            <pc:docMk/>
            <pc:sldMk cId="1828225823" sldId="340"/>
            <ac:picMk id="5" creationId="{F3035B0E-8900-2C28-9C65-AE5FB11B591A}"/>
          </ac:picMkLst>
        </pc:picChg>
        <pc:picChg chg="mod">
          <ac:chgData name="Fabienne Fux" userId="25e537b8-dc40-4d4a-b76d-a78ea127a9da" providerId="ADAL" clId="{FF09334B-C3E4-4AE1-A215-C2C8068D988B}" dt="2022-11-15T16:33:39.114" v="1820" actId="1037"/>
          <ac:picMkLst>
            <pc:docMk/>
            <pc:sldMk cId="1828225823" sldId="340"/>
            <ac:picMk id="6" creationId="{5E76BA7D-21EA-7C1B-48E6-B7012845AC35}"/>
          </ac:picMkLst>
        </pc:picChg>
        <pc:picChg chg="mod">
          <ac:chgData name="Fabienne Fux" userId="25e537b8-dc40-4d4a-b76d-a78ea127a9da" providerId="ADAL" clId="{FF09334B-C3E4-4AE1-A215-C2C8068D988B}" dt="2022-11-15T16:33:28.312" v="1817" actId="14826"/>
          <ac:picMkLst>
            <pc:docMk/>
            <pc:sldMk cId="1828225823" sldId="340"/>
            <ac:picMk id="9" creationId="{F8DC0897-38AC-E82B-77CB-F11F46D5E654}"/>
          </ac:picMkLst>
        </pc:picChg>
      </pc:sldChg>
      <pc:sldChg chg="modSp add del mod">
        <pc:chgData name="Fabienne Fux" userId="25e537b8-dc40-4d4a-b76d-a78ea127a9da" providerId="ADAL" clId="{FF09334B-C3E4-4AE1-A215-C2C8068D988B}" dt="2022-11-15T15:21:27.454" v="1261" actId="47"/>
        <pc:sldMkLst>
          <pc:docMk/>
          <pc:sldMk cId="4060961106" sldId="340"/>
        </pc:sldMkLst>
        <pc:spChg chg="mod">
          <ac:chgData name="Fabienne Fux" userId="25e537b8-dc40-4d4a-b76d-a78ea127a9da" providerId="ADAL" clId="{FF09334B-C3E4-4AE1-A215-C2C8068D988B}" dt="2022-11-15T15:21:20.722" v="1260" actId="20577"/>
          <ac:spMkLst>
            <pc:docMk/>
            <pc:sldMk cId="4060961106" sldId="340"/>
            <ac:spMk id="2" creationId="{865AFF95-C75A-A842-96B9-5EBA8BB97EFD}"/>
          </ac:spMkLst>
        </pc:spChg>
      </pc:sldChg>
      <pc:sldChg chg="delSp modSp add mod">
        <pc:chgData name="Fabienne Fux" userId="25e537b8-dc40-4d4a-b76d-a78ea127a9da" providerId="ADAL" clId="{FF09334B-C3E4-4AE1-A215-C2C8068D988B}" dt="2022-11-21T14:21:43.463" v="2058" actId="207"/>
        <pc:sldMkLst>
          <pc:docMk/>
          <pc:sldMk cId="1998742091" sldId="341"/>
        </pc:sldMkLst>
        <pc:spChg chg="mod">
          <ac:chgData name="Fabienne Fux" userId="25e537b8-dc40-4d4a-b76d-a78ea127a9da" providerId="ADAL" clId="{FF09334B-C3E4-4AE1-A215-C2C8068D988B}" dt="2022-11-21T14:21:43.463" v="2058" actId="207"/>
          <ac:spMkLst>
            <pc:docMk/>
            <pc:sldMk cId="1998742091" sldId="341"/>
            <ac:spMk id="2" creationId="{865AFF95-C75A-A842-96B9-5EBA8BB97EFD}"/>
          </ac:spMkLst>
        </pc:spChg>
        <pc:spChg chg="del">
          <ac:chgData name="Fabienne Fux" userId="25e537b8-dc40-4d4a-b76d-a78ea127a9da" providerId="ADAL" clId="{FF09334B-C3E4-4AE1-A215-C2C8068D988B}" dt="2022-11-21T14:10:46.947" v="1903" actId="478"/>
          <ac:spMkLst>
            <pc:docMk/>
            <pc:sldMk cId="1998742091" sldId="341"/>
            <ac:spMk id="5" creationId="{69A6F56B-FEE7-1F49-519E-2A61991494CA}"/>
          </ac:spMkLst>
        </pc:spChg>
        <pc:picChg chg="mod">
          <ac:chgData name="Fabienne Fux" userId="25e537b8-dc40-4d4a-b76d-a78ea127a9da" providerId="ADAL" clId="{FF09334B-C3E4-4AE1-A215-C2C8068D988B}" dt="2022-11-15T16:27:02.104" v="1815" actId="14826"/>
          <ac:picMkLst>
            <pc:docMk/>
            <pc:sldMk cId="1998742091" sldId="341"/>
            <ac:picMk id="7" creationId="{7A5968DD-7EDC-E1C0-08DC-8D702109FD1B}"/>
          </ac:picMkLst>
        </pc:picChg>
      </pc:sldChg>
      <pc:sldChg chg="modSp add del mod">
        <pc:chgData name="Fabienne Fux" userId="25e537b8-dc40-4d4a-b76d-a78ea127a9da" providerId="ADAL" clId="{FF09334B-C3E4-4AE1-A215-C2C8068D988B}" dt="2022-11-21T14:50:00.785" v="2469" actId="47"/>
        <pc:sldMkLst>
          <pc:docMk/>
          <pc:sldMk cId="401768685" sldId="342"/>
        </pc:sldMkLst>
        <pc:spChg chg="mod">
          <ac:chgData name="Fabienne Fux" userId="25e537b8-dc40-4d4a-b76d-a78ea127a9da" providerId="ADAL" clId="{FF09334B-C3E4-4AE1-A215-C2C8068D988B}" dt="2022-11-21T14:05:29.783" v="1861" actId="20577"/>
          <ac:spMkLst>
            <pc:docMk/>
            <pc:sldMk cId="401768685" sldId="342"/>
            <ac:spMk id="2" creationId="{7C7EE773-4037-7707-2383-446D889590F3}"/>
          </ac:spMkLst>
        </pc:spChg>
        <pc:spChg chg="mod">
          <ac:chgData name="Fabienne Fux" userId="25e537b8-dc40-4d4a-b76d-a78ea127a9da" providerId="ADAL" clId="{FF09334B-C3E4-4AE1-A215-C2C8068D988B}" dt="2022-11-21T14:49:20.743" v="2443" actId="20577"/>
          <ac:spMkLst>
            <pc:docMk/>
            <pc:sldMk cId="401768685" sldId="342"/>
            <ac:spMk id="8" creationId="{AFE9ED05-203D-2342-64F0-A26CBA8B8FC1}"/>
          </ac:spMkLst>
        </pc:spChg>
      </pc:sldChg>
      <pc:sldChg chg="add del">
        <pc:chgData name="Fabienne Fux" userId="25e537b8-dc40-4d4a-b76d-a78ea127a9da" providerId="ADAL" clId="{FF09334B-C3E4-4AE1-A215-C2C8068D988B}" dt="2022-11-21T14:03:25.872" v="1825" actId="47"/>
        <pc:sldMkLst>
          <pc:docMk/>
          <pc:sldMk cId="1346062567" sldId="342"/>
        </pc:sldMkLst>
      </pc:sldChg>
      <pc:sldChg chg="addSp delSp modSp new mod">
        <pc:chgData name="Fabienne Fux" userId="25e537b8-dc40-4d4a-b76d-a78ea127a9da" providerId="ADAL" clId="{FF09334B-C3E4-4AE1-A215-C2C8068D988B}" dt="2022-11-21T15:01:28.214" v="2637" actId="115"/>
        <pc:sldMkLst>
          <pc:docMk/>
          <pc:sldMk cId="258235095" sldId="343"/>
        </pc:sldMkLst>
        <pc:spChg chg="mod">
          <ac:chgData name="Fabienne Fux" userId="25e537b8-dc40-4d4a-b76d-a78ea127a9da" providerId="ADAL" clId="{FF09334B-C3E4-4AE1-A215-C2C8068D988B}" dt="2022-11-21T14:25:43.553" v="2082" actId="20577"/>
          <ac:spMkLst>
            <pc:docMk/>
            <pc:sldMk cId="258235095" sldId="343"/>
            <ac:spMk id="2" creationId="{0C9908E2-4E4A-3268-6FAE-6B5180977C9B}"/>
          </ac:spMkLst>
        </pc:spChg>
        <pc:spChg chg="del">
          <ac:chgData name="Fabienne Fux" userId="25e537b8-dc40-4d4a-b76d-a78ea127a9da" providerId="ADAL" clId="{FF09334B-C3E4-4AE1-A215-C2C8068D988B}" dt="2022-11-21T14:26:40.322" v="2083" actId="478"/>
          <ac:spMkLst>
            <pc:docMk/>
            <pc:sldMk cId="258235095" sldId="343"/>
            <ac:spMk id="3" creationId="{67D71780-168E-29D7-14D6-DB7E90CADA31}"/>
          </ac:spMkLst>
        </pc:spChg>
        <pc:spChg chg="mod">
          <ac:chgData name="Fabienne Fux" userId="25e537b8-dc40-4d4a-b76d-a78ea127a9da" providerId="ADAL" clId="{FF09334B-C3E4-4AE1-A215-C2C8068D988B}" dt="2022-11-21T15:01:28.214" v="2637" actId="115"/>
          <ac:spMkLst>
            <pc:docMk/>
            <pc:sldMk cId="258235095" sldId="343"/>
            <ac:spMk id="4" creationId="{E72818E0-D843-EF0E-3B42-0E2D8F0EDEB7}"/>
          </ac:spMkLst>
        </pc:spChg>
        <pc:spChg chg="add mod">
          <ac:chgData name="Fabienne Fux" userId="25e537b8-dc40-4d4a-b76d-a78ea127a9da" providerId="ADAL" clId="{FF09334B-C3E4-4AE1-A215-C2C8068D988B}" dt="2022-11-21T14:41:15.316" v="2325" actId="1076"/>
          <ac:spMkLst>
            <pc:docMk/>
            <pc:sldMk cId="258235095" sldId="343"/>
            <ac:spMk id="5" creationId="{03022AC6-24A7-7EA1-D2FD-62485E350844}"/>
          </ac:spMkLst>
        </pc:spChg>
        <pc:spChg chg="add del mod">
          <ac:chgData name="Fabienne Fux" userId="25e537b8-dc40-4d4a-b76d-a78ea127a9da" providerId="ADAL" clId="{FF09334B-C3E4-4AE1-A215-C2C8068D988B}" dt="2022-11-21T14:29:02.724" v="2097"/>
          <ac:spMkLst>
            <pc:docMk/>
            <pc:sldMk cId="258235095" sldId="343"/>
            <ac:spMk id="9" creationId="{98091AD7-AC33-1B91-AA7E-B93BEB69CC74}"/>
          </ac:spMkLst>
        </pc:spChg>
        <pc:spChg chg="add del mod">
          <ac:chgData name="Fabienne Fux" userId="25e537b8-dc40-4d4a-b76d-a78ea127a9da" providerId="ADAL" clId="{FF09334B-C3E4-4AE1-A215-C2C8068D988B}" dt="2022-11-21T14:29:02.724" v="2097"/>
          <ac:spMkLst>
            <pc:docMk/>
            <pc:sldMk cId="258235095" sldId="343"/>
            <ac:spMk id="10" creationId="{99DAE792-3485-108E-F614-FB5CDE7DF1E3}"/>
          </ac:spMkLst>
        </pc:spChg>
        <pc:spChg chg="add del mod">
          <ac:chgData name="Fabienne Fux" userId="25e537b8-dc40-4d4a-b76d-a78ea127a9da" providerId="ADAL" clId="{FF09334B-C3E4-4AE1-A215-C2C8068D988B}" dt="2022-11-21T14:29:02.724" v="2097"/>
          <ac:spMkLst>
            <pc:docMk/>
            <pc:sldMk cId="258235095" sldId="343"/>
            <ac:spMk id="11" creationId="{A60579FA-463B-11CB-3904-3786B2679C8B}"/>
          </ac:spMkLst>
        </pc:spChg>
        <pc:spChg chg="add mod">
          <ac:chgData name="Fabienne Fux" userId="25e537b8-dc40-4d4a-b76d-a78ea127a9da" providerId="ADAL" clId="{FF09334B-C3E4-4AE1-A215-C2C8068D988B}" dt="2022-11-21T14:41:22.296" v="2329" actId="1076"/>
          <ac:spMkLst>
            <pc:docMk/>
            <pc:sldMk cId="258235095" sldId="343"/>
            <ac:spMk id="16" creationId="{6D85609B-8052-9DC8-8953-2697B86F1DFF}"/>
          </ac:spMkLst>
        </pc:spChg>
        <pc:spChg chg="add mod">
          <ac:chgData name="Fabienne Fux" userId="25e537b8-dc40-4d4a-b76d-a78ea127a9da" providerId="ADAL" clId="{FF09334B-C3E4-4AE1-A215-C2C8068D988B}" dt="2022-11-21T14:41:15.316" v="2325" actId="1076"/>
          <ac:spMkLst>
            <pc:docMk/>
            <pc:sldMk cId="258235095" sldId="343"/>
            <ac:spMk id="17" creationId="{CAAF28D1-6BE6-0B4F-99F3-10D245320C35}"/>
          </ac:spMkLst>
        </pc:spChg>
        <pc:spChg chg="add mod">
          <ac:chgData name="Fabienne Fux" userId="25e537b8-dc40-4d4a-b76d-a78ea127a9da" providerId="ADAL" clId="{FF09334B-C3E4-4AE1-A215-C2C8068D988B}" dt="2022-11-21T14:41:15.316" v="2325" actId="1076"/>
          <ac:spMkLst>
            <pc:docMk/>
            <pc:sldMk cId="258235095" sldId="343"/>
            <ac:spMk id="18" creationId="{C34EC04D-8DEA-60F6-0F9B-B114B1D1BED5}"/>
          </ac:spMkLst>
        </pc:spChg>
        <pc:spChg chg="add mod">
          <ac:chgData name="Fabienne Fux" userId="25e537b8-dc40-4d4a-b76d-a78ea127a9da" providerId="ADAL" clId="{FF09334B-C3E4-4AE1-A215-C2C8068D988B}" dt="2022-11-21T14:41:15.316" v="2325" actId="1076"/>
          <ac:spMkLst>
            <pc:docMk/>
            <pc:sldMk cId="258235095" sldId="343"/>
            <ac:spMk id="19" creationId="{44471860-28E8-30F9-B362-C8928D4043D8}"/>
          </ac:spMkLst>
        </pc:spChg>
        <pc:spChg chg="add del mod">
          <ac:chgData name="Fabienne Fux" userId="25e537b8-dc40-4d4a-b76d-a78ea127a9da" providerId="ADAL" clId="{FF09334B-C3E4-4AE1-A215-C2C8068D988B}" dt="2022-11-21T14:35:09.625" v="2294" actId="478"/>
          <ac:spMkLst>
            <pc:docMk/>
            <pc:sldMk cId="258235095" sldId="343"/>
            <ac:spMk id="20" creationId="{21827441-8B79-8DCE-9371-5F8B947F477A}"/>
          </ac:spMkLst>
        </pc:spChg>
        <pc:spChg chg="add mod">
          <ac:chgData name="Fabienne Fux" userId="25e537b8-dc40-4d4a-b76d-a78ea127a9da" providerId="ADAL" clId="{FF09334B-C3E4-4AE1-A215-C2C8068D988B}" dt="2022-11-21T14:42:52.559" v="2381" actId="1035"/>
          <ac:spMkLst>
            <pc:docMk/>
            <pc:sldMk cId="258235095" sldId="343"/>
            <ac:spMk id="27" creationId="{9106A181-2E4C-5AEB-CB2C-1F2D56C8BAAD}"/>
          </ac:spMkLst>
        </pc:spChg>
        <pc:grpChg chg="add del mod">
          <ac:chgData name="Fabienne Fux" userId="25e537b8-dc40-4d4a-b76d-a78ea127a9da" providerId="ADAL" clId="{FF09334B-C3E4-4AE1-A215-C2C8068D988B}" dt="2022-11-21T14:29:02.724" v="2097"/>
          <ac:grpSpMkLst>
            <pc:docMk/>
            <pc:sldMk cId="258235095" sldId="343"/>
            <ac:grpSpMk id="6" creationId="{FC1666A7-6393-2972-8DC0-38DAFEE18481}"/>
          </ac:grpSpMkLst>
        </pc:grpChg>
        <pc:grpChg chg="add del mod">
          <ac:chgData name="Fabienne Fux" userId="25e537b8-dc40-4d4a-b76d-a78ea127a9da" providerId="ADAL" clId="{FF09334B-C3E4-4AE1-A215-C2C8068D988B}" dt="2022-11-21T14:30:32.081" v="2117" actId="478"/>
          <ac:grpSpMkLst>
            <pc:docMk/>
            <pc:sldMk cId="258235095" sldId="343"/>
            <ac:grpSpMk id="13" creationId="{AE888B3A-5F78-81EF-6A61-730118BB7F9B}"/>
          </ac:grpSpMkLst>
        </pc:grpChg>
        <pc:grpChg chg="add mod">
          <ac:chgData name="Fabienne Fux" userId="25e537b8-dc40-4d4a-b76d-a78ea127a9da" providerId="ADAL" clId="{FF09334B-C3E4-4AE1-A215-C2C8068D988B}" dt="2022-11-21T14:42:35.081" v="2374" actId="1076"/>
          <ac:grpSpMkLst>
            <pc:docMk/>
            <pc:sldMk cId="258235095" sldId="343"/>
            <ac:grpSpMk id="24" creationId="{70BA3B5B-2E0A-AE71-4D3B-63084F2E9C70}"/>
          </ac:grpSpMkLst>
        </pc:grpChg>
        <pc:picChg chg="mod">
          <ac:chgData name="Fabienne Fux" userId="25e537b8-dc40-4d4a-b76d-a78ea127a9da" providerId="ADAL" clId="{FF09334B-C3E4-4AE1-A215-C2C8068D988B}" dt="2022-11-21T14:29:02.724" v="2097"/>
          <ac:picMkLst>
            <pc:docMk/>
            <pc:sldMk cId="258235095" sldId="343"/>
            <ac:picMk id="7" creationId="{37DF1B3C-F336-93F6-4C53-319C1D8243D0}"/>
          </ac:picMkLst>
        </pc:picChg>
        <pc:picChg chg="mod">
          <ac:chgData name="Fabienne Fux" userId="25e537b8-dc40-4d4a-b76d-a78ea127a9da" providerId="ADAL" clId="{FF09334B-C3E4-4AE1-A215-C2C8068D988B}" dt="2022-11-21T14:29:02.724" v="2097"/>
          <ac:picMkLst>
            <pc:docMk/>
            <pc:sldMk cId="258235095" sldId="343"/>
            <ac:picMk id="8" creationId="{D189FDA2-5ADF-4C7B-D6C6-B72D586B0685}"/>
          </ac:picMkLst>
        </pc:picChg>
        <pc:picChg chg="add del mod">
          <ac:chgData name="Fabienne Fux" userId="25e537b8-dc40-4d4a-b76d-a78ea127a9da" providerId="ADAL" clId="{FF09334B-C3E4-4AE1-A215-C2C8068D988B}" dt="2022-11-21T14:35:18.336" v="2296" actId="478"/>
          <ac:picMkLst>
            <pc:docMk/>
            <pc:sldMk cId="258235095" sldId="343"/>
            <ac:picMk id="12" creationId="{FF8B887B-99B5-731B-8C81-4EFEBA347DFF}"/>
          </ac:picMkLst>
        </pc:picChg>
        <pc:picChg chg="add mod">
          <ac:chgData name="Fabienne Fux" userId="25e537b8-dc40-4d4a-b76d-a78ea127a9da" providerId="ADAL" clId="{FF09334B-C3E4-4AE1-A215-C2C8068D988B}" dt="2022-11-21T14:29:24.425" v="2101"/>
          <ac:picMkLst>
            <pc:docMk/>
            <pc:sldMk cId="258235095" sldId="343"/>
            <ac:picMk id="14" creationId="{93AA6F63-5131-B076-2F8D-582A07BB53A7}"/>
          </ac:picMkLst>
        </pc:picChg>
        <pc:picChg chg="add mod">
          <ac:chgData name="Fabienne Fux" userId="25e537b8-dc40-4d4a-b76d-a78ea127a9da" providerId="ADAL" clId="{FF09334B-C3E4-4AE1-A215-C2C8068D988B}" dt="2022-11-21T14:29:24.425" v="2101"/>
          <ac:picMkLst>
            <pc:docMk/>
            <pc:sldMk cId="258235095" sldId="343"/>
            <ac:picMk id="15" creationId="{093E9864-667B-0DD9-7C3A-734273DCE828}"/>
          </ac:picMkLst>
        </pc:picChg>
        <pc:picChg chg="add mod">
          <ac:chgData name="Fabienne Fux" userId="25e537b8-dc40-4d4a-b76d-a78ea127a9da" providerId="ADAL" clId="{FF09334B-C3E4-4AE1-A215-C2C8068D988B}" dt="2022-11-21T14:47:04.923" v="2382" actId="14826"/>
          <ac:picMkLst>
            <pc:docMk/>
            <pc:sldMk cId="258235095" sldId="343"/>
            <ac:picMk id="21" creationId="{25890CCF-BCC0-BEBA-11B9-0746D9A8490B}"/>
          </ac:picMkLst>
        </pc:picChg>
        <pc:picChg chg="add del mod">
          <ac:chgData name="Fabienne Fux" userId="25e537b8-dc40-4d4a-b76d-a78ea127a9da" providerId="ADAL" clId="{FF09334B-C3E4-4AE1-A215-C2C8068D988B}" dt="2022-11-21T14:37:38.920" v="2310" actId="478"/>
          <ac:picMkLst>
            <pc:docMk/>
            <pc:sldMk cId="258235095" sldId="343"/>
            <ac:picMk id="23" creationId="{EC43026C-9BD7-3ED6-2231-1C75E5B15461}"/>
          </ac:picMkLst>
        </pc:picChg>
        <pc:picChg chg="add mod">
          <ac:chgData name="Fabienne Fux" userId="25e537b8-dc40-4d4a-b76d-a78ea127a9da" providerId="ADAL" clId="{FF09334B-C3E4-4AE1-A215-C2C8068D988B}" dt="2022-11-21T14:42:40.215" v="2376" actId="1076"/>
          <ac:picMkLst>
            <pc:docMk/>
            <pc:sldMk cId="258235095" sldId="343"/>
            <ac:picMk id="25" creationId="{F616FED7-6775-8456-8445-944941D5913E}"/>
          </ac:picMkLst>
        </pc:picChg>
        <pc:picChg chg="add mod">
          <ac:chgData name="Fabienne Fux" userId="25e537b8-dc40-4d4a-b76d-a78ea127a9da" providerId="ADAL" clId="{FF09334B-C3E4-4AE1-A215-C2C8068D988B}" dt="2022-11-21T14:42:47.299" v="2378" actId="1076"/>
          <ac:picMkLst>
            <pc:docMk/>
            <pc:sldMk cId="258235095" sldId="343"/>
            <ac:picMk id="26" creationId="{2614B219-C4BD-1EC1-A196-7F75A7365F9D}"/>
          </ac:picMkLst>
        </pc:picChg>
        <pc:picChg chg="add del mod">
          <ac:chgData name="Fabienne Fux" userId="25e537b8-dc40-4d4a-b76d-a78ea127a9da" providerId="ADAL" clId="{FF09334B-C3E4-4AE1-A215-C2C8068D988B}" dt="2022-11-21T14:29:02.724" v="2097"/>
          <ac:picMkLst>
            <pc:docMk/>
            <pc:sldMk cId="258235095" sldId="343"/>
            <ac:picMk id="3076" creationId="{F97EF411-594B-F034-844D-04D914677B89}"/>
          </ac:picMkLst>
        </pc:picChg>
      </pc:sldChg>
      <pc:sldChg chg="add del">
        <pc:chgData name="Fabienne Fux" userId="25e537b8-dc40-4d4a-b76d-a78ea127a9da" providerId="ADAL" clId="{FF09334B-C3E4-4AE1-A215-C2C8068D988B}" dt="2022-11-21T14:03:25.872" v="1825" actId="47"/>
        <pc:sldMkLst>
          <pc:docMk/>
          <pc:sldMk cId="2198289468" sldId="343"/>
        </pc:sldMkLst>
      </pc:sldChg>
      <pc:sldChg chg="add">
        <pc:chgData name="Fabienne Fux" userId="25e537b8-dc40-4d4a-b76d-a78ea127a9da" providerId="ADAL" clId="{FF09334B-C3E4-4AE1-A215-C2C8068D988B}" dt="2022-11-21T14:49:31.425" v="2444" actId="2890"/>
        <pc:sldMkLst>
          <pc:docMk/>
          <pc:sldMk cId="1489708009" sldId="344"/>
        </pc:sldMkLst>
      </pc:sldChg>
      <pc:sldMasterChg chg="addSldLayout delSldLayout">
        <pc:chgData name="Fabienne Fux" userId="25e537b8-dc40-4d4a-b76d-a78ea127a9da" providerId="ADAL" clId="{FF09334B-C3E4-4AE1-A215-C2C8068D988B}" dt="2022-11-15T15:21:57.444" v="1270" actId="47"/>
        <pc:sldMasterMkLst>
          <pc:docMk/>
          <pc:sldMasterMk cId="2931908231" sldId="2147483696"/>
        </pc:sldMasterMkLst>
        <pc:sldLayoutChg chg="add del">
          <pc:chgData name="Fabienne Fux" userId="25e537b8-dc40-4d4a-b76d-a78ea127a9da" providerId="ADAL" clId="{FF09334B-C3E4-4AE1-A215-C2C8068D988B}" dt="2022-11-15T15:21:57.444" v="1270" actId="47"/>
          <pc:sldLayoutMkLst>
            <pc:docMk/>
            <pc:sldMasterMk cId="2931908231" sldId="2147483696"/>
            <pc:sldLayoutMk cId="2810986148" sldId="2147483713"/>
          </pc:sldLayoutMkLst>
        </pc:sldLayoutChg>
        <pc:sldLayoutChg chg="add del">
          <pc:chgData name="Fabienne Fux" userId="25e537b8-dc40-4d4a-b76d-a78ea127a9da" providerId="ADAL" clId="{FF09334B-C3E4-4AE1-A215-C2C8068D988B}" dt="2022-11-15T15:21:57.444" v="1270" actId="47"/>
          <pc:sldLayoutMkLst>
            <pc:docMk/>
            <pc:sldMasterMk cId="2931908231" sldId="2147483696"/>
            <pc:sldLayoutMk cId="4002752669" sldId="2147483715"/>
          </pc:sldLayoutMkLst>
        </pc:sldLayoutChg>
      </pc:sldMasterChg>
    </pc:docChg>
  </pc:docChgLst>
  <pc:docChgLst>
    <pc:chgData name="Doris Kündig" userId="S::doris.kuendig@zermatt.swiss::2d4cece0-09de-4a14-b8a0-477d0fe092a4" providerId="AD" clId="Web-{C9DF5139-7C6C-7ED3-6539-76FAB73C23CE}"/>
    <pc:docChg chg="">
      <pc:chgData name="Doris Kündig" userId="S::doris.kuendig@zermatt.swiss::2d4cece0-09de-4a14-b8a0-477d0fe092a4" providerId="AD" clId="Web-{C9DF5139-7C6C-7ED3-6539-76FAB73C23CE}" dt="2022-12-05T10:01:30.405" v="0"/>
      <pc:docMkLst>
        <pc:docMk/>
      </pc:docMkLst>
      <pc:sldChg chg="modCm">
        <pc:chgData name="Doris Kündig" userId="S::doris.kuendig@zermatt.swiss::2d4cece0-09de-4a14-b8a0-477d0fe092a4" providerId="AD" clId="Web-{C9DF5139-7C6C-7ED3-6539-76FAB73C23CE}" dt="2022-12-05T10:01:30.405" v="0"/>
        <pc:sldMkLst>
          <pc:docMk/>
          <pc:sldMk cId="3178234040" sldId="338"/>
        </pc:sldMkLst>
      </pc:sldChg>
    </pc:docChg>
  </pc:docChgLst>
  <pc:docChgLst>
    <pc:chgData name="Claudine Zibung" userId="09ecf693-b304-41be-9c86-650b3bb149b3" providerId="ADAL" clId="{9FBCA9E8-0957-4D21-B579-2732F8AB38D8}"/>
    <pc:docChg chg="custSel modSld">
      <pc:chgData name="Claudine Zibung" userId="09ecf693-b304-41be-9c86-650b3bb149b3" providerId="ADAL" clId="{9FBCA9E8-0957-4D21-B579-2732F8AB38D8}" dt="2022-11-30T09:38:35.734" v="13"/>
      <pc:docMkLst>
        <pc:docMk/>
      </pc:docMkLst>
      <pc:sldChg chg="modSp mod addCm">
        <pc:chgData name="Claudine Zibung" userId="09ecf693-b304-41be-9c86-650b3bb149b3" providerId="ADAL" clId="{9FBCA9E8-0957-4D21-B579-2732F8AB38D8}" dt="2022-11-30T09:32:08.058" v="2"/>
        <pc:sldMkLst>
          <pc:docMk/>
          <pc:sldMk cId="3238295738" sldId="307"/>
        </pc:sldMkLst>
        <pc:spChg chg="mod">
          <ac:chgData name="Claudine Zibung" userId="09ecf693-b304-41be-9c86-650b3bb149b3" providerId="ADAL" clId="{9FBCA9E8-0957-4D21-B579-2732F8AB38D8}" dt="2022-11-30T09:32:02.918" v="1" actId="20577"/>
          <ac:spMkLst>
            <pc:docMk/>
            <pc:sldMk cId="3238295738" sldId="307"/>
            <ac:spMk id="2" creationId="{865AFF95-C75A-A842-96B9-5EBA8BB97EFD}"/>
          </ac:spMkLst>
        </pc:spChg>
      </pc:sldChg>
      <pc:sldChg chg="addCm">
        <pc:chgData name="Claudine Zibung" userId="09ecf693-b304-41be-9c86-650b3bb149b3" providerId="ADAL" clId="{9FBCA9E8-0957-4D21-B579-2732F8AB38D8}" dt="2022-11-30T09:31:57.300" v="0"/>
        <pc:sldMkLst>
          <pc:docMk/>
          <pc:sldMk cId="2220657762" sldId="317"/>
        </pc:sldMkLst>
      </pc:sldChg>
      <pc:sldChg chg="addCm">
        <pc:chgData name="Claudine Zibung" userId="09ecf693-b304-41be-9c86-650b3bb149b3" providerId="ADAL" clId="{9FBCA9E8-0957-4D21-B579-2732F8AB38D8}" dt="2022-11-30T09:34:27.868" v="5"/>
        <pc:sldMkLst>
          <pc:docMk/>
          <pc:sldMk cId="2622406560" sldId="322"/>
        </pc:sldMkLst>
      </pc:sldChg>
      <pc:sldChg chg="addCm">
        <pc:chgData name="Claudine Zibung" userId="09ecf693-b304-41be-9c86-650b3bb149b3" providerId="ADAL" clId="{9FBCA9E8-0957-4D21-B579-2732F8AB38D8}" dt="2022-11-30T09:35:27.069" v="6"/>
        <pc:sldMkLst>
          <pc:docMk/>
          <pc:sldMk cId="2357481458" sldId="327"/>
        </pc:sldMkLst>
      </pc:sldChg>
      <pc:sldChg chg="modSp mod addCm">
        <pc:chgData name="Claudine Zibung" userId="09ecf693-b304-41be-9c86-650b3bb149b3" providerId="ADAL" clId="{9FBCA9E8-0957-4D21-B579-2732F8AB38D8}" dt="2022-11-30T09:36:35.105" v="10"/>
        <pc:sldMkLst>
          <pc:docMk/>
          <pc:sldMk cId="194344529" sldId="333"/>
        </pc:sldMkLst>
        <pc:spChg chg="mod">
          <ac:chgData name="Claudine Zibung" userId="09ecf693-b304-41be-9c86-650b3bb149b3" providerId="ADAL" clId="{9FBCA9E8-0957-4D21-B579-2732F8AB38D8}" dt="2022-11-30T09:36:17" v="9" actId="20577"/>
          <ac:spMkLst>
            <pc:docMk/>
            <pc:sldMk cId="194344529" sldId="333"/>
            <ac:spMk id="8" creationId="{AFE9ED05-203D-2342-64F0-A26CBA8B8FC1}"/>
          </ac:spMkLst>
        </pc:spChg>
      </pc:sldChg>
      <pc:sldChg chg="addCm">
        <pc:chgData name="Claudine Zibung" userId="09ecf693-b304-41be-9c86-650b3bb149b3" providerId="ADAL" clId="{9FBCA9E8-0957-4D21-B579-2732F8AB38D8}" dt="2022-11-30T09:36:59.071" v="11"/>
        <pc:sldMkLst>
          <pc:docMk/>
          <pc:sldMk cId="4173463537" sldId="334"/>
        </pc:sldMkLst>
      </pc:sldChg>
      <pc:sldChg chg="addCm">
        <pc:chgData name="Claudine Zibung" userId="09ecf693-b304-41be-9c86-650b3bb149b3" providerId="ADAL" clId="{9FBCA9E8-0957-4D21-B579-2732F8AB38D8}" dt="2022-11-30T09:37:40.202" v="12"/>
        <pc:sldMkLst>
          <pc:docMk/>
          <pc:sldMk cId="420477402" sldId="335"/>
        </pc:sldMkLst>
      </pc:sldChg>
      <pc:sldChg chg="addCm">
        <pc:chgData name="Claudine Zibung" userId="09ecf693-b304-41be-9c86-650b3bb149b3" providerId="ADAL" clId="{9FBCA9E8-0957-4D21-B579-2732F8AB38D8}" dt="2022-11-30T09:38:35.734" v="13"/>
        <pc:sldMkLst>
          <pc:docMk/>
          <pc:sldMk cId="1998742091" sldId="341"/>
        </pc:sldMkLst>
      </pc:sldChg>
      <pc:sldChg chg="addCm delCm">
        <pc:chgData name="Claudine Zibung" userId="09ecf693-b304-41be-9c86-650b3bb149b3" providerId="ADAL" clId="{9FBCA9E8-0957-4D21-B579-2732F8AB38D8}" dt="2022-11-30T09:33:59.993" v="4"/>
        <pc:sldMkLst>
          <pc:docMk/>
          <pc:sldMk cId="1489708009" sldId="344"/>
        </pc:sldMkLst>
      </pc:sldChg>
    </pc:docChg>
  </pc:docChgLst>
  <pc:docChgLst>
    <pc:chgData name="Fabienne Fux" userId="25e537b8-dc40-4d4a-b76d-a78ea127a9da" providerId="ADAL" clId="{F522C42A-9009-4679-95F8-012A377343E4}"/>
    <pc:docChg chg="undo custSel addSld delSld modSld">
      <pc:chgData name="Fabienne Fux" userId="25e537b8-dc40-4d4a-b76d-a78ea127a9da" providerId="ADAL" clId="{F522C42A-9009-4679-95F8-012A377343E4}" dt="2022-12-15T09:33:00.216" v="1265" actId="207"/>
      <pc:docMkLst>
        <pc:docMk/>
      </pc:docMkLst>
      <pc:sldChg chg="modSp mod">
        <pc:chgData name="Fabienne Fux" userId="25e537b8-dc40-4d4a-b76d-a78ea127a9da" providerId="ADAL" clId="{F522C42A-9009-4679-95F8-012A377343E4}" dt="2022-12-15T09:28:35.940" v="1232" actId="207"/>
        <pc:sldMkLst>
          <pc:docMk/>
          <pc:sldMk cId="2154938461" sldId="295"/>
        </pc:sldMkLst>
        <pc:spChg chg="mod">
          <ac:chgData name="Fabienne Fux" userId="25e537b8-dc40-4d4a-b76d-a78ea127a9da" providerId="ADAL" clId="{F522C42A-9009-4679-95F8-012A377343E4}" dt="2022-12-15T09:28:35.940" v="1232" actId="207"/>
          <ac:spMkLst>
            <pc:docMk/>
            <pc:sldMk cId="2154938461" sldId="295"/>
            <ac:spMk id="3" creationId="{7B5FD6FA-612B-3D77-55EB-37E2DEFA4B0A}"/>
          </ac:spMkLst>
        </pc:spChg>
      </pc:sldChg>
      <pc:sldChg chg="modSp mod delCm">
        <pc:chgData name="Fabienne Fux" userId="25e537b8-dc40-4d4a-b76d-a78ea127a9da" providerId="ADAL" clId="{F522C42A-9009-4679-95F8-012A377343E4}" dt="2022-12-15T09:28:56.495" v="1236" actId="207"/>
        <pc:sldMkLst>
          <pc:docMk/>
          <pc:sldMk cId="3238295738" sldId="307"/>
        </pc:sldMkLst>
        <pc:spChg chg="mod">
          <ac:chgData name="Fabienne Fux" userId="25e537b8-dc40-4d4a-b76d-a78ea127a9da" providerId="ADAL" clId="{F522C42A-9009-4679-95F8-012A377343E4}" dt="2022-12-15T09:28:56.495" v="1236" actId="207"/>
          <ac:spMkLst>
            <pc:docMk/>
            <pc:sldMk cId="3238295738" sldId="307"/>
            <ac:spMk id="2" creationId="{865AFF95-C75A-A842-96B9-5EBA8BB97EFD}"/>
          </ac:spMkLst>
        </pc:spChg>
      </pc:sldChg>
      <pc:sldChg chg="modSp mod">
        <pc:chgData name="Fabienne Fux" userId="25e537b8-dc40-4d4a-b76d-a78ea127a9da" providerId="ADAL" clId="{F522C42A-9009-4679-95F8-012A377343E4}" dt="2022-12-15T09:31:25.884" v="1259" actId="20577"/>
        <pc:sldMkLst>
          <pc:docMk/>
          <pc:sldMk cId="3166077852" sldId="308"/>
        </pc:sldMkLst>
        <pc:spChg chg="mod">
          <ac:chgData name="Fabienne Fux" userId="25e537b8-dc40-4d4a-b76d-a78ea127a9da" providerId="ADAL" clId="{F522C42A-9009-4679-95F8-012A377343E4}" dt="2022-12-15T09:31:25.884" v="1259" actId="20577"/>
          <ac:spMkLst>
            <pc:docMk/>
            <pc:sldMk cId="3166077852" sldId="308"/>
            <ac:spMk id="2" creationId="{865AFF95-C75A-A842-96B9-5EBA8BB97EFD}"/>
          </ac:spMkLst>
        </pc:spChg>
      </pc:sldChg>
      <pc:sldChg chg="modSp mod delCm modCm">
        <pc:chgData name="Fabienne Fux" userId="25e537b8-dc40-4d4a-b76d-a78ea127a9da" providerId="ADAL" clId="{F522C42A-9009-4679-95F8-012A377343E4}" dt="2022-12-15T09:28:51.349" v="1235" actId="207"/>
        <pc:sldMkLst>
          <pc:docMk/>
          <pc:sldMk cId="2220657762" sldId="317"/>
        </pc:sldMkLst>
        <pc:spChg chg="mod">
          <ac:chgData name="Fabienne Fux" userId="25e537b8-dc40-4d4a-b76d-a78ea127a9da" providerId="ADAL" clId="{F522C42A-9009-4679-95F8-012A377343E4}" dt="2022-12-15T09:28:51.349" v="1235" actId="207"/>
          <ac:spMkLst>
            <pc:docMk/>
            <pc:sldMk cId="2220657762" sldId="317"/>
            <ac:spMk id="2" creationId="{7C7EE773-4037-7707-2383-446D889590F3}"/>
          </ac:spMkLst>
        </pc:spChg>
        <pc:spChg chg="mod">
          <ac:chgData name="Fabienne Fux" userId="25e537b8-dc40-4d4a-b76d-a78ea127a9da" providerId="ADAL" clId="{F522C42A-9009-4679-95F8-012A377343E4}" dt="2022-12-15T09:25:07.961" v="1230" actId="14100"/>
          <ac:spMkLst>
            <pc:docMk/>
            <pc:sldMk cId="2220657762" sldId="317"/>
            <ac:spMk id="8" creationId="{AFE9ED05-203D-2342-64F0-A26CBA8B8FC1}"/>
          </ac:spMkLst>
        </pc:spChg>
      </pc:sldChg>
      <pc:sldChg chg="modSp mod">
        <pc:chgData name="Fabienne Fux" userId="25e537b8-dc40-4d4a-b76d-a78ea127a9da" providerId="ADAL" clId="{F522C42A-9009-4679-95F8-012A377343E4}" dt="2022-12-15T09:30:50.106" v="1257" actId="27636"/>
        <pc:sldMkLst>
          <pc:docMk/>
          <pc:sldMk cId="302439533" sldId="321"/>
        </pc:sldMkLst>
        <pc:spChg chg="mod">
          <ac:chgData name="Fabienne Fux" userId="25e537b8-dc40-4d4a-b76d-a78ea127a9da" providerId="ADAL" clId="{F522C42A-9009-4679-95F8-012A377343E4}" dt="2022-12-15T09:28:39.980" v="1233" actId="207"/>
          <ac:spMkLst>
            <pc:docMk/>
            <pc:sldMk cId="302439533" sldId="321"/>
            <ac:spMk id="2" creationId="{865AFF95-C75A-A842-96B9-5EBA8BB97EFD}"/>
          </ac:spMkLst>
        </pc:spChg>
        <pc:spChg chg="mod">
          <ac:chgData name="Fabienne Fux" userId="25e537b8-dc40-4d4a-b76d-a78ea127a9da" providerId="ADAL" clId="{F522C42A-9009-4679-95F8-012A377343E4}" dt="2022-12-15T09:30:50.106" v="1257" actId="27636"/>
          <ac:spMkLst>
            <pc:docMk/>
            <pc:sldMk cId="302439533" sldId="321"/>
            <ac:spMk id="3" creationId="{37F97B7D-3CCD-4ADD-1B72-628E16DB1137}"/>
          </ac:spMkLst>
        </pc:spChg>
      </pc:sldChg>
      <pc:sldChg chg="modSp mod delCm">
        <pc:chgData name="Fabienne Fux" userId="25e537b8-dc40-4d4a-b76d-a78ea127a9da" providerId="ADAL" clId="{F522C42A-9009-4679-95F8-012A377343E4}" dt="2022-12-15T09:29:12.829" v="1239" actId="207"/>
        <pc:sldMkLst>
          <pc:docMk/>
          <pc:sldMk cId="2622406560" sldId="322"/>
        </pc:sldMkLst>
        <pc:spChg chg="mod">
          <ac:chgData name="Fabienne Fux" userId="25e537b8-dc40-4d4a-b76d-a78ea127a9da" providerId="ADAL" clId="{F522C42A-9009-4679-95F8-012A377343E4}" dt="2022-12-15T09:29:12.829" v="1239" actId="207"/>
          <ac:spMkLst>
            <pc:docMk/>
            <pc:sldMk cId="2622406560" sldId="322"/>
            <ac:spMk id="3" creationId="{37F97B7D-3CCD-4ADD-1B72-628E16DB1137}"/>
          </ac:spMkLst>
        </pc:spChg>
      </pc:sldChg>
      <pc:sldChg chg="modSp mod addCm delCm modCm">
        <pc:chgData name="Fabienne Fux" userId="25e537b8-dc40-4d4a-b76d-a78ea127a9da" providerId="ADAL" clId="{F522C42A-9009-4679-95F8-012A377343E4}" dt="2022-12-15T09:33:00.216" v="1265" actId="207"/>
        <pc:sldMkLst>
          <pc:docMk/>
          <pc:sldMk cId="3379254333" sldId="324"/>
        </pc:sldMkLst>
        <pc:spChg chg="mod">
          <ac:chgData name="Fabienne Fux" userId="25e537b8-dc40-4d4a-b76d-a78ea127a9da" providerId="ADAL" clId="{F522C42A-9009-4679-95F8-012A377343E4}" dt="2022-12-15T09:33:00.216" v="1265" actId="207"/>
          <ac:spMkLst>
            <pc:docMk/>
            <pc:sldMk cId="3379254333" sldId="324"/>
            <ac:spMk id="3" creationId="{37F97B7D-3CCD-4ADD-1B72-628E16DB1137}"/>
          </ac:spMkLst>
        </pc:spChg>
        <pc:spChg chg="mod">
          <ac:chgData name="Fabienne Fux" userId="25e537b8-dc40-4d4a-b76d-a78ea127a9da" providerId="ADAL" clId="{F522C42A-9009-4679-95F8-012A377343E4}" dt="2022-12-15T09:29:49.159" v="1245" actId="207"/>
          <ac:spMkLst>
            <pc:docMk/>
            <pc:sldMk cId="3379254333" sldId="324"/>
            <ac:spMk id="4" creationId="{7C77F194-1B5C-1258-510C-97662E54571A}"/>
          </ac:spMkLst>
        </pc:spChg>
      </pc:sldChg>
      <pc:sldChg chg="modSp mod">
        <pc:chgData name="Fabienne Fux" userId="25e537b8-dc40-4d4a-b76d-a78ea127a9da" providerId="ADAL" clId="{F522C42A-9009-4679-95F8-012A377343E4}" dt="2022-12-15T09:29:08.972" v="1238" actId="207"/>
        <pc:sldMkLst>
          <pc:docMk/>
          <pc:sldMk cId="318313716" sldId="325"/>
        </pc:sldMkLst>
        <pc:spChg chg="mod">
          <ac:chgData name="Fabienne Fux" userId="25e537b8-dc40-4d4a-b76d-a78ea127a9da" providerId="ADAL" clId="{F522C42A-9009-4679-95F8-012A377343E4}" dt="2022-12-15T09:29:08.972" v="1238" actId="207"/>
          <ac:spMkLst>
            <pc:docMk/>
            <pc:sldMk cId="318313716" sldId="325"/>
            <ac:spMk id="3" creationId="{37F97B7D-3CCD-4ADD-1B72-628E16DB1137}"/>
          </ac:spMkLst>
        </pc:spChg>
      </pc:sldChg>
      <pc:sldChg chg="delCm">
        <pc:chgData name="Fabienne Fux" userId="25e537b8-dc40-4d4a-b76d-a78ea127a9da" providerId="ADAL" clId="{F522C42A-9009-4679-95F8-012A377343E4}" dt="2022-12-05T09:36:39.666" v="172"/>
        <pc:sldMkLst>
          <pc:docMk/>
          <pc:sldMk cId="2357481458" sldId="327"/>
        </pc:sldMkLst>
      </pc:sldChg>
      <pc:sldChg chg="modSp mod">
        <pc:chgData name="Fabienne Fux" userId="25e537b8-dc40-4d4a-b76d-a78ea127a9da" providerId="ADAL" clId="{F522C42A-9009-4679-95F8-012A377343E4}" dt="2022-12-15T09:29:18.390" v="1240" actId="207"/>
        <pc:sldMkLst>
          <pc:docMk/>
          <pc:sldMk cId="3735470835" sldId="329"/>
        </pc:sldMkLst>
        <pc:spChg chg="mod">
          <ac:chgData name="Fabienne Fux" userId="25e537b8-dc40-4d4a-b76d-a78ea127a9da" providerId="ADAL" clId="{F522C42A-9009-4679-95F8-012A377343E4}" dt="2022-12-15T09:29:18.390" v="1240" actId="207"/>
          <ac:spMkLst>
            <pc:docMk/>
            <pc:sldMk cId="3735470835" sldId="329"/>
            <ac:spMk id="8" creationId="{AFE9ED05-203D-2342-64F0-A26CBA8B8FC1}"/>
          </ac:spMkLst>
        </pc:spChg>
      </pc:sldChg>
      <pc:sldChg chg="modSp mod">
        <pc:chgData name="Fabienne Fux" userId="25e537b8-dc40-4d4a-b76d-a78ea127a9da" providerId="ADAL" clId="{F522C42A-9009-4679-95F8-012A377343E4}" dt="2022-12-15T09:32:26.183" v="1264" actId="255"/>
        <pc:sldMkLst>
          <pc:docMk/>
          <pc:sldMk cId="443171764" sldId="330"/>
        </pc:sldMkLst>
        <pc:spChg chg="mod">
          <ac:chgData name="Fabienne Fux" userId="25e537b8-dc40-4d4a-b76d-a78ea127a9da" providerId="ADAL" clId="{F522C42A-9009-4679-95F8-012A377343E4}" dt="2022-12-15T09:32:26.183" v="1264" actId="255"/>
          <ac:spMkLst>
            <pc:docMk/>
            <pc:sldMk cId="443171764" sldId="330"/>
            <ac:spMk id="3" creationId="{37F97B7D-3CCD-4ADD-1B72-628E16DB1137}"/>
          </ac:spMkLst>
        </pc:spChg>
      </pc:sldChg>
      <pc:sldChg chg="modSp mod delCm modCm">
        <pc:chgData name="Fabienne Fux" userId="25e537b8-dc40-4d4a-b76d-a78ea127a9da" providerId="ADAL" clId="{F522C42A-9009-4679-95F8-012A377343E4}" dt="2022-12-15T09:29:31.528" v="1242" actId="207"/>
        <pc:sldMkLst>
          <pc:docMk/>
          <pc:sldMk cId="194344529" sldId="333"/>
        </pc:sldMkLst>
        <pc:spChg chg="mod">
          <ac:chgData name="Fabienne Fux" userId="25e537b8-dc40-4d4a-b76d-a78ea127a9da" providerId="ADAL" clId="{F522C42A-9009-4679-95F8-012A377343E4}" dt="2022-12-15T09:29:31.528" v="1242" actId="207"/>
          <ac:spMkLst>
            <pc:docMk/>
            <pc:sldMk cId="194344529" sldId="333"/>
            <ac:spMk id="8" creationId="{AFE9ED05-203D-2342-64F0-A26CBA8B8FC1}"/>
          </ac:spMkLst>
        </pc:spChg>
      </pc:sldChg>
      <pc:sldChg chg="modSp mod delCm modCm">
        <pc:chgData name="Fabienne Fux" userId="25e537b8-dc40-4d4a-b76d-a78ea127a9da" providerId="ADAL" clId="{F522C42A-9009-4679-95F8-012A377343E4}" dt="2022-12-15T09:29:36.450" v="1243" actId="207"/>
        <pc:sldMkLst>
          <pc:docMk/>
          <pc:sldMk cId="4173463537" sldId="334"/>
        </pc:sldMkLst>
        <pc:spChg chg="mod">
          <ac:chgData name="Fabienne Fux" userId="25e537b8-dc40-4d4a-b76d-a78ea127a9da" providerId="ADAL" clId="{F522C42A-9009-4679-95F8-012A377343E4}" dt="2022-12-15T09:29:36.450" v="1243" actId="207"/>
          <ac:spMkLst>
            <pc:docMk/>
            <pc:sldMk cId="4173463537" sldId="334"/>
            <ac:spMk id="3" creationId="{37F97B7D-3CCD-4ADD-1B72-628E16DB1137}"/>
          </ac:spMkLst>
        </pc:spChg>
      </pc:sldChg>
      <pc:sldChg chg="delCm">
        <pc:chgData name="Fabienne Fux" userId="25e537b8-dc40-4d4a-b76d-a78ea127a9da" providerId="ADAL" clId="{F522C42A-9009-4679-95F8-012A377343E4}" dt="2022-12-05T09:39:25.963" v="231"/>
        <pc:sldMkLst>
          <pc:docMk/>
          <pc:sldMk cId="420477402" sldId="335"/>
        </pc:sldMkLst>
      </pc:sldChg>
      <pc:sldChg chg="del">
        <pc:chgData name="Fabienne Fux" userId="25e537b8-dc40-4d4a-b76d-a78ea127a9da" providerId="ADAL" clId="{F522C42A-9009-4679-95F8-012A377343E4}" dt="2022-12-05T09:39:37.095" v="232" actId="2696"/>
        <pc:sldMkLst>
          <pc:docMk/>
          <pc:sldMk cId="3021827281" sldId="336"/>
        </pc:sldMkLst>
      </pc:sldChg>
      <pc:sldChg chg="delSp modSp mod delCm modCm">
        <pc:chgData name="Fabienne Fux" userId="25e537b8-dc40-4d4a-b76d-a78ea127a9da" providerId="ADAL" clId="{F522C42A-9009-4679-95F8-012A377343E4}" dt="2022-12-05T14:09:48.746" v="1187"/>
        <pc:sldMkLst>
          <pc:docMk/>
          <pc:sldMk cId="3178234040" sldId="338"/>
        </pc:sldMkLst>
        <pc:spChg chg="del">
          <ac:chgData name="Fabienne Fux" userId="25e537b8-dc40-4d4a-b76d-a78ea127a9da" providerId="ADAL" clId="{F522C42A-9009-4679-95F8-012A377343E4}" dt="2022-11-21T15:05:25.935" v="0" actId="478"/>
          <ac:spMkLst>
            <pc:docMk/>
            <pc:sldMk cId="3178234040" sldId="338"/>
            <ac:spMk id="5" creationId="{69A6F56B-FEE7-1F49-519E-2A61991494CA}"/>
          </ac:spMkLst>
        </pc:spChg>
        <pc:picChg chg="mod">
          <ac:chgData name="Fabienne Fux" userId="25e537b8-dc40-4d4a-b76d-a78ea127a9da" providerId="ADAL" clId="{F522C42A-9009-4679-95F8-012A377343E4}" dt="2022-12-05T12:53:52.664" v="1107" actId="14826"/>
          <ac:picMkLst>
            <pc:docMk/>
            <pc:sldMk cId="3178234040" sldId="338"/>
            <ac:picMk id="7" creationId="{7A5968DD-7EDC-E1C0-08DC-8D702109FD1B}"/>
          </ac:picMkLst>
        </pc:picChg>
      </pc:sldChg>
      <pc:sldChg chg="modSp mod">
        <pc:chgData name="Fabienne Fux" userId="25e537b8-dc40-4d4a-b76d-a78ea127a9da" providerId="ADAL" clId="{F522C42A-9009-4679-95F8-012A377343E4}" dt="2022-12-15T09:30:03.497" v="1248" actId="207"/>
        <pc:sldMkLst>
          <pc:docMk/>
          <pc:sldMk cId="1828225823" sldId="340"/>
        </pc:sldMkLst>
        <pc:spChg chg="mod">
          <ac:chgData name="Fabienne Fux" userId="25e537b8-dc40-4d4a-b76d-a78ea127a9da" providerId="ADAL" clId="{F522C42A-9009-4679-95F8-012A377343E4}" dt="2022-12-15T09:29:55.115" v="1246" actId="207"/>
          <ac:spMkLst>
            <pc:docMk/>
            <pc:sldMk cId="1828225823" sldId="340"/>
            <ac:spMk id="2" creationId="{865AFF95-C75A-A842-96B9-5EBA8BB97EFD}"/>
          </ac:spMkLst>
        </pc:spChg>
        <pc:spChg chg="mod">
          <ac:chgData name="Fabienne Fux" userId="25e537b8-dc40-4d4a-b76d-a78ea127a9da" providerId="ADAL" clId="{F522C42A-9009-4679-95F8-012A377343E4}" dt="2022-12-15T09:29:59.022" v="1247" actId="207"/>
          <ac:spMkLst>
            <pc:docMk/>
            <pc:sldMk cId="1828225823" sldId="340"/>
            <ac:spMk id="3" creationId="{37F97B7D-3CCD-4ADD-1B72-628E16DB1137}"/>
          </ac:spMkLst>
        </pc:spChg>
        <pc:spChg chg="mod">
          <ac:chgData name="Fabienne Fux" userId="25e537b8-dc40-4d4a-b76d-a78ea127a9da" providerId="ADAL" clId="{F522C42A-9009-4679-95F8-012A377343E4}" dt="2022-12-15T09:30:03.497" v="1248" actId="207"/>
          <ac:spMkLst>
            <pc:docMk/>
            <pc:sldMk cId="1828225823" sldId="340"/>
            <ac:spMk id="4" creationId="{53B6EE7F-8010-E00E-B2A6-51FA816E83AD}"/>
          </ac:spMkLst>
        </pc:spChg>
      </pc:sldChg>
      <pc:sldChg chg="modSp mod delCm">
        <pc:chgData name="Fabienne Fux" userId="25e537b8-dc40-4d4a-b76d-a78ea127a9da" providerId="ADAL" clId="{F522C42A-9009-4679-95F8-012A377343E4}" dt="2022-12-15T09:30:10.791" v="1249" actId="207"/>
        <pc:sldMkLst>
          <pc:docMk/>
          <pc:sldMk cId="1998742091" sldId="341"/>
        </pc:sldMkLst>
        <pc:spChg chg="mod">
          <ac:chgData name="Fabienne Fux" userId="25e537b8-dc40-4d4a-b76d-a78ea127a9da" providerId="ADAL" clId="{F522C42A-9009-4679-95F8-012A377343E4}" dt="2022-12-15T09:30:10.791" v="1249" actId="207"/>
          <ac:spMkLst>
            <pc:docMk/>
            <pc:sldMk cId="1998742091" sldId="341"/>
            <ac:spMk id="2" creationId="{865AFF95-C75A-A842-96B9-5EBA8BB97EFD}"/>
          </ac:spMkLst>
        </pc:spChg>
      </pc:sldChg>
      <pc:sldChg chg="addSp modSp mod">
        <pc:chgData name="Fabienne Fux" userId="25e537b8-dc40-4d4a-b76d-a78ea127a9da" providerId="ADAL" clId="{F522C42A-9009-4679-95F8-012A377343E4}" dt="2022-12-15T09:30:16.003" v="1250" actId="207"/>
        <pc:sldMkLst>
          <pc:docMk/>
          <pc:sldMk cId="258235095" sldId="343"/>
        </pc:sldMkLst>
        <pc:spChg chg="mod">
          <ac:chgData name="Fabienne Fux" userId="25e537b8-dc40-4d4a-b76d-a78ea127a9da" providerId="ADAL" clId="{F522C42A-9009-4679-95F8-012A377343E4}" dt="2022-12-15T09:30:16.003" v="1250" actId="207"/>
          <ac:spMkLst>
            <pc:docMk/>
            <pc:sldMk cId="258235095" sldId="343"/>
            <ac:spMk id="2" creationId="{0C9908E2-4E4A-3268-6FAE-6B5180977C9B}"/>
          </ac:spMkLst>
        </pc:spChg>
        <pc:spChg chg="add mod">
          <ac:chgData name="Fabienne Fux" userId="25e537b8-dc40-4d4a-b76d-a78ea127a9da" providerId="ADAL" clId="{F522C42A-9009-4679-95F8-012A377343E4}" dt="2022-12-05T12:54:04.303" v="1109" actId="1036"/>
          <ac:spMkLst>
            <pc:docMk/>
            <pc:sldMk cId="258235095" sldId="343"/>
            <ac:spMk id="3" creationId="{DD0600F4-FD9F-3983-5956-09A771C1CA4F}"/>
          </ac:spMkLst>
        </pc:spChg>
        <pc:spChg chg="mod">
          <ac:chgData name="Fabienne Fux" userId="25e537b8-dc40-4d4a-b76d-a78ea127a9da" providerId="ADAL" clId="{F522C42A-9009-4679-95F8-012A377343E4}" dt="2022-12-06T13:35:34.102" v="1209" actId="20577"/>
          <ac:spMkLst>
            <pc:docMk/>
            <pc:sldMk cId="258235095" sldId="343"/>
            <ac:spMk id="4" creationId="{E72818E0-D843-EF0E-3B42-0E2D8F0EDEB7}"/>
          </ac:spMkLst>
        </pc:spChg>
        <pc:picChg chg="mod">
          <ac:chgData name="Fabienne Fux" userId="25e537b8-dc40-4d4a-b76d-a78ea127a9da" providerId="ADAL" clId="{F522C42A-9009-4679-95F8-012A377343E4}" dt="2022-12-05T09:50:58.286" v="355" actId="1076"/>
          <ac:picMkLst>
            <pc:docMk/>
            <pc:sldMk cId="258235095" sldId="343"/>
            <ac:picMk id="21" creationId="{25890CCF-BCC0-BEBA-11B9-0746D9A8490B}"/>
          </ac:picMkLst>
        </pc:picChg>
      </pc:sldChg>
      <pc:sldChg chg="modSp mod">
        <pc:chgData name="Fabienne Fux" userId="25e537b8-dc40-4d4a-b76d-a78ea127a9da" providerId="ADAL" clId="{F522C42A-9009-4679-95F8-012A377343E4}" dt="2022-12-15T09:29:05.150" v="1237" actId="207"/>
        <pc:sldMkLst>
          <pc:docMk/>
          <pc:sldMk cId="1489708009" sldId="344"/>
        </pc:sldMkLst>
        <pc:spChg chg="mod">
          <ac:chgData name="Fabienne Fux" userId="25e537b8-dc40-4d4a-b76d-a78ea127a9da" providerId="ADAL" clId="{F522C42A-9009-4679-95F8-012A377343E4}" dt="2022-12-15T09:29:05.150" v="1237" actId="207"/>
          <ac:spMkLst>
            <pc:docMk/>
            <pc:sldMk cId="1489708009" sldId="344"/>
            <ac:spMk id="3" creationId="{37F97B7D-3CCD-4ADD-1B72-628E16DB1137}"/>
          </ac:spMkLst>
        </pc:spChg>
      </pc:sldChg>
      <pc:sldChg chg="add del">
        <pc:chgData name="Fabienne Fux" userId="25e537b8-dc40-4d4a-b76d-a78ea127a9da" providerId="ADAL" clId="{F522C42A-9009-4679-95F8-012A377343E4}" dt="2022-12-05T09:51:13.293" v="358" actId="2696"/>
        <pc:sldMkLst>
          <pc:docMk/>
          <pc:sldMk cId="1335588089" sldId="345"/>
        </pc:sldMkLst>
      </pc:sldChg>
      <pc:sldChg chg="addSp delSp modSp add mod">
        <pc:chgData name="Fabienne Fux" userId="25e537b8-dc40-4d4a-b76d-a78ea127a9da" providerId="ADAL" clId="{F522C42A-9009-4679-95F8-012A377343E4}" dt="2022-12-15T09:28:28.195" v="1231" actId="207"/>
        <pc:sldMkLst>
          <pc:docMk/>
          <pc:sldMk cId="1995054556" sldId="345"/>
        </pc:sldMkLst>
        <pc:spChg chg="mod">
          <ac:chgData name="Fabienne Fux" userId="25e537b8-dc40-4d4a-b76d-a78ea127a9da" providerId="ADAL" clId="{F522C42A-9009-4679-95F8-012A377343E4}" dt="2022-12-15T09:28:28.195" v="1231" actId="207"/>
          <ac:spMkLst>
            <pc:docMk/>
            <pc:sldMk cId="1995054556" sldId="345"/>
            <ac:spMk id="3" creationId="{7B5FD6FA-612B-3D77-55EB-37E2DEFA4B0A}"/>
          </ac:spMkLst>
        </pc:spChg>
        <pc:spChg chg="add del mod">
          <ac:chgData name="Fabienne Fux" userId="25e537b8-dc40-4d4a-b76d-a78ea127a9da" providerId="ADAL" clId="{F522C42A-9009-4679-95F8-012A377343E4}" dt="2022-12-05T10:00:32.983" v="465" actId="478"/>
          <ac:spMkLst>
            <pc:docMk/>
            <pc:sldMk cId="1995054556" sldId="345"/>
            <ac:spMk id="4" creationId="{2C00046A-791E-E3DE-BE7E-5BEFEDEC9750}"/>
          </ac:spMkLst>
        </pc:spChg>
        <pc:spChg chg="add del mod topLvl">
          <ac:chgData name="Fabienne Fux" userId="25e537b8-dc40-4d4a-b76d-a78ea127a9da" providerId="ADAL" clId="{F522C42A-9009-4679-95F8-012A377343E4}" dt="2022-12-05T10:08:03.614" v="520" actId="478"/>
          <ac:spMkLst>
            <pc:docMk/>
            <pc:sldMk cId="1995054556" sldId="345"/>
            <ac:spMk id="5" creationId="{FDD4092F-01CD-0252-1280-C484A213D14F}"/>
          </ac:spMkLst>
        </pc:spChg>
        <pc:spChg chg="add del">
          <ac:chgData name="Fabienne Fux" userId="25e537b8-dc40-4d4a-b76d-a78ea127a9da" providerId="ADAL" clId="{F522C42A-9009-4679-95F8-012A377343E4}" dt="2022-12-05T10:01:51.502" v="472" actId="478"/>
          <ac:spMkLst>
            <pc:docMk/>
            <pc:sldMk cId="1995054556" sldId="345"/>
            <ac:spMk id="6" creationId="{B5B153CF-DA06-C452-DF36-C73CC7789B12}"/>
          </ac:spMkLst>
        </pc:spChg>
        <pc:spChg chg="add del mod">
          <ac:chgData name="Fabienne Fux" userId="25e537b8-dc40-4d4a-b76d-a78ea127a9da" providerId="ADAL" clId="{F522C42A-9009-4679-95F8-012A377343E4}" dt="2022-12-05T10:02:09.054" v="474" actId="478"/>
          <ac:spMkLst>
            <pc:docMk/>
            <pc:sldMk cId="1995054556" sldId="345"/>
            <ac:spMk id="8" creationId="{A6403BB6-731D-EDFA-D5FC-DDB53D858986}"/>
          </ac:spMkLst>
        </pc:spChg>
        <pc:spChg chg="add del mod ord topLvl">
          <ac:chgData name="Fabienne Fux" userId="25e537b8-dc40-4d4a-b76d-a78ea127a9da" providerId="ADAL" clId="{F522C42A-9009-4679-95F8-012A377343E4}" dt="2022-12-05T10:08:05.558" v="521" actId="478"/>
          <ac:spMkLst>
            <pc:docMk/>
            <pc:sldMk cId="1995054556" sldId="345"/>
            <ac:spMk id="9" creationId="{7CD66412-E598-9401-7430-A9C9C7B0AD06}"/>
          </ac:spMkLst>
        </pc:spChg>
        <pc:spChg chg="add del mod">
          <ac:chgData name="Fabienne Fux" userId="25e537b8-dc40-4d4a-b76d-a78ea127a9da" providerId="ADAL" clId="{F522C42A-9009-4679-95F8-012A377343E4}" dt="2022-12-05T10:10:17.879" v="547" actId="21"/>
          <ac:spMkLst>
            <pc:docMk/>
            <pc:sldMk cId="1995054556" sldId="345"/>
            <ac:spMk id="11" creationId="{B6F6EA59-ECED-3B52-AEFE-4B1609B92320}"/>
          </ac:spMkLst>
        </pc:spChg>
        <pc:spChg chg="mod">
          <ac:chgData name="Fabienne Fux" userId="25e537b8-dc40-4d4a-b76d-a78ea127a9da" providerId="ADAL" clId="{F522C42A-9009-4679-95F8-012A377343E4}" dt="2022-12-05T10:23:00.322" v="597" actId="1076"/>
          <ac:spMkLst>
            <pc:docMk/>
            <pc:sldMk cId="1995054556" sldId="345"/>
            <ac:spMk id="13" creationId="{6645FEC2-2BDD-B39E-2027-7E06C023AB54}"/>
          </ac:spMkLst>
        </pc:spChg>
        <pc:spChg chg="mod">
          <ac:chgData name="Fabienne Fux" userId="25e537b8-dc40-4d4a-b76d-a78ea127a9da" providerId="ADAL" clId="{F522C42A-9009-4679-95F8-012A377343E4}" dt="2022-12-05T13:52:02.729" v="1182" actId="14826"/>
          <ac:spMkLst>
            <pc:docMk/>
            <pc:sldMk cId="1995054556" sldId="345"/>
            <ac:spMk id="14" creationId="{0E0FC988-9135-9DA9-9F97-A156D44C4752}"/>
          </ac:spMkLst>
        </pc:spChg>
        <pc:spChg chg="mod">
          <ac:chgData name="Fabienne Fux" userId="25e537b8-dc40-4d4a-b76d-a78ea127a9da" providerId="ADAL" clId="{F522C42A-9009-4679-95F8-012A377343E4}" dt="2022-12-05T10:08:10.756" v="523"/>
          <ac:spMkLst>
            <pc:docMk/>
            <pc:sldMk cId="1995054556" sldId="345"/>
            <ac:spMk id="16" creationId="{F2278287-5C50-F7F2-B675-5C3F5EA829AC}"/>
          </ac:spMkLst>
        </pc:spChg>
        <pc:spChg chg="mod">
          <ac:chgData name="Fabienne Fux" userId="25e537b8-dc40-4d4a-b76d-a78ea127a9da" providerId="ADAL" clId="{F522C42A-9009-4679-95F8-012A377343E4}" dt="2022-12-05T10:08:10.756" v="523"/>
          <ac:spMkLst>
            <pc:docMk/>
            <pc:sldMk cId="1995054556" sldId="345"/>
            <ac:spMk id="17" creationId="{92B766E9-9706-AA21-F02B-BE173F22DCA7}"/>
          </ac:spMkLst>
        </pc:spChg>
        <pc:spChg chg="mod">
          <ac:chgData name="Fabienne Fux" userId="25e537b8-dc40-4d4a-b76d-a78ea127a9da" providerId="ADAL" clId="{F522C42A-9009-4679-95F8-012A377343E4}" dt="2022-12-05T10:08:11.277" v="524"/>
          <ac:spMkLst>
            <pc:docMk/>
            <pc:sldMk cId="1995054556" sldId="345"/>
            <ac:spMk id="19" creationId="{725E34E0-212D-B71E-9438-20245F31ACC8}"/>
          </ac:spMkLst>
        </pc:spChg>
        <pc:spChg chg="mod">
          <ac:chgData name="Fabienne Fux" userId="25e537b8-dc40-4d4a-b76d-a78ea127a9da" providerId="ADAL" clId="{F522C42A-9009-4679-95F8-012A377343E4}" dt="2022-12-05T10:08:11.277" v="524"/>
          <ac:spMkLst>
            <pc:docMk/>
            <pc:sldMk cId="1995054556" sldId="345"/>
            <ac:spMk id="20" creationId="{1B50107A-1FF9-CF8A-A5E1-F591DCB44631}"/>
          </ac:spMkLst>
        </pc:spChg>
        <pc:spChg chg="mod">
          <ac:chgData name="Fabienne Fux" userId="25e537b8-dc40-4d4a-b76d-a78ea127a9da" providerId="ADAL" clId="{F522C42A-9009-4679-95F8-012A377343E4}" dt="2022-12-05T10:08:19.342" v="527"/>
          <ac:spMkLst>
            <pc:docMk/>
            <pc:sldMk cId="1995054556" sldId="345"/>
            <ac:spMk id="22" creationId="{58EFD89B-A6DA-2D28-91AE-B2C71FCDCF2F}"/>
          </ac:spMkLst>
        </pc:spChg>
        <pc:spChg chg="mod">
          <ac:chgData name="Fabienne Fux" userId="25e537b8-dc40-4d4a-b76d-a78ea127a9da" providerId="ADAL" clId="{F522C42A-9009-4679-95F8-012A377343E4}" dt="2022-12-05T10:08:19.342" v="527"/>
          <ac:spMkLst>
            <pc:docMk/>
            <pc:sldMk cId="1995054556" sldId="345"/>
            <ac:spMk id="23" creationId="{5B2AF50A-23E8-A766-538B-E1954FEAED2A}"/>
          </ac:spMkLst>
        </pc:spChg>
        <pc:spChg chg="mod">
          <ac:chgData name="Fabienne Fux" userId="25e537b8-dc40-4d4a-b76d-a78ea127a9da" providerId="ADAL" clId="{F522C42A-9009-4679-95F8-012A377343E4}" dt="2022-12-05T10:08:27.893" v="529"/>
          <ac:spMkLst>
            <pc:docMk/>
            <pc:sldMk cId="1995054556" sldId="345"/>
            <ac:spMk id="25" creationId="{26FE4C32-1DF3-C482-B873-91325FA24029}"/>
          </ac:spMkLst>
        </pc:spChg>
        <pc:spChg chg="mod">
          <ac:chgData name="Fabienne Fux" userId="25e537b8-dc40-4d4a-b76d-a78ea127a9da" providerId="ADAL" clId="{F522C42A-9009-4679-95F8-012A377343E4}" dt="2022-12-05T10:08:27.893" v="529"/>
          <ac:spMkLst>
            <pc:docMk/>
            <pc:sldMk cId="1995054556" sldId="345"/>
            <ac:spMk id="26" creationId="{CC9C04EF-30B0-663E-4A24-DD77B99DBB9E}"/>
          </ac:spMkLst>
        </pc:spChg>
        <pc:spChg chg="mod">
          <ac:chgData name="Fabienne Fux" userId="25e537b8-dc40-4d4a-b76d-a78ea127a9da" providerId="ADAL" clId="{F522C42A-9009-4679-95F8-012A377343E4}" dt="2022-12-05T10:08:27.893" v="529"/>
          <ac:spMkLst>
            <pc:docMk/>
            <pc:sldMk cId="1995054556" sldId="345"/>
            <ac:spMk id="28" creationId="{2A65CE7C-54A6-C7BF-F4A4-19F4183D278D}"/>
          </ac:spMkLst>
        </pc:spChg>
        <pc:spChg chg="mod">
          <ac:chgData name="Fabienne Fux" userId="25e537b8-dc40-4d4a-b76d-a78ea127a9da" providerId="ADAL" clId="{F522C42A-9009-4679-95F8-012A377343E4}" dt="2022-12-05T10:08:27.893" v="529"/>
          <ac:spMkLst>
            <pc:docMk/>
            <pc:sldMk cId="1995054556" sldId="345"/>
            <ac:spMk id="29" creationId="{8E8C4FDD-16FD-1122-EF31-55A922B03FEF}"/>
          </ac:spMkLst>
        </pc:spChg>
        <pc:spChg chg="mod">
          <ac:chgData name="Fabienne Fux" userId="25e537b8-dc40-4d4a-b76d-a78ea127a9da" providerId="ADAL" clId="{F522C42A-9009-4679-95F8-012A377343E4}" dt="2022-12-05T10:08:27.893" v="529"/>
          <ac:spMkLst>
            <pc:docMk/>
            <pc:sldMk cId="1995054556" sldId="345"/>
            <ac:spMk id="31" creationId="{DC7686F7-795F-FDC1-DEFD-6D3A2B13345B}"/>
          </ac:spMkLst>
        </pc:spChg>
        <pc:spChg chg="mod">
          <ac:chgData name="Fabienne Fux" userId="25e537b8-dc40-4d4a-b76d-a78ea127a9da" providerId="ADAL" clId="{F522C42A-9009-4679-95F8-012A377343E4}" dt="2022-12-05T10:08:27.893" v="529"/>
          <ac:spMkLst>
            <pc:docMk/>
            <pc:sldMk cId="1995054556" sldId="345"/>
            <ac:spMk id="32" creationId="{4042ADA3-BBC9-4BEC-A50B-BEA9E430B2AD}"/>
          </ac:spMkLst>
        </pc:spChg>
        <pc:spChg chg="mod">
          <ac:chgData name="Fabienne Fux" userId="25e537b8-dc40-4d4a-b76d-a78ea127a9da" providerId="ADAL" clId="{F522C42A-9009-4679-95F8-012A377343E4}" dt="2022-12-05T10:08:27.893" v="529"/>
          <ac:spMkLst>
            <pc:docMk/>
            <pc:sldMk cId="1995054556" sldId="345"/>
            <ac:spMk id="34" creationId="{C7486067-5B01-0DDD-BFF9-71A54403CDCD}"/>
          </ac:spMkLst>
        </pc:spChg>
        <pc:spChg chg="mod">
          <ac:chgData name="Fabienne Fux" userId="25e537b8-dc40-4d4a-b76d-a78ea127a9da" providerId="ADAL" clId="{F522C42A-9009-4679-95F8-012A377343E4}" dt="2022-12-05T10:08:27.893" v="529"/>
          <ac:spMkLst>
            <pc:docMk/>
            <pc:sldMk cId="1995054556" sldId="345"/>
            <ac:spMk id="35" creationId="{4EA183E8-D2C9-270D-2654-0A44864F344B}"/>
          </ac:spMkLst>
        </pc:spChg>
        <pc:spChg chg="add mod">
          <ac:chgData name="Fabienne Fux" userId="25e537b8-dc40-4d4a-b76d-a78ea127a9da" providerId="ADAL" clId="{F522C42A-9009-4679-95F8-012A377343E4}" dt="2022-12-05T10:26:43.539" v="786" actId="1076"/>
          <ac:spMkLst>
            <pc:docMk/>
            <pc:sldMk cId="1995054556" sldId="345"/>
            <ac:spMk id="36" creationId="{CD85EEFA-DDD4-C553-AB82-F8F33C1D3742}"/>
          </ac:spMkLst>
        </pc:spChg>
        <pc:spChg chg="mod">
          <ac:chgData name="Fabienne Fux" userId="25e537b8-dc40-4d4a-b76d-a78ea127a9da" providerId="ADAL" clId="{F522C42A-9009-4679-95F8-012A377343E4}" dt="2022-12-05T10:19:41.444" v="556"/>
          <ac:spMkLst>
            <pc:docMk/>
            <pc:sldMk cId="1995054556" sldId="345"/>
            <ac:spMk id="38" creationId="{C62E3F72-3BA3-37C7-CCD8-8E550927ECB0}"/>
          </ac:spMkLst>
        </pc:spChg>
        <pc:spChg chg="mod">
          <ac:chgData name="Fabienne Fux" userId="25e537b8-dc40-4d4a-b76d-a78ea127a9da" providerId="ADAL" clId="{F522C42A-9009-4679-95F8-012A377343E4}" dt="2022-12-05T10:19:41.444" v="556"/>
          <ac:spMkLst>
            <pc:docMk/>
            <pc:sldMk cId="1995054556" sldId="345"/>
            <ac:spMk id="39" creationId="{88A2DC9A-9817-CCBB-028A-92DBAFB12E0D}"/>
          </ac:spMkLst>
        </pc:spChg>
        <pc:spChg chg="mod">
          <ac:chgData name="Fabienne Fux" userId="25e537b8-dc40-4d4a-b76d-a78ea127a9da" providerId="ADAL" clId="{F522C42A-9009-4679-95F8-012A377343E4}" dt="2022-12-05T10:19:45.557" v="558"/>
          <ac:spMkLst>
            <pc:docMk/>
            <pc:sldMk cId="1995054556" sldId="345"/>
            <ac:spMk id="41" creationId="{CAB910EC-34E0-AA84-16CA-652BE7E66623}"/>
          </ac:spMkLst>
        </pc:spChg>
        <pc:spChg chg="mod">
          <ac:chgData name="Fabienne Fux" userId="25e537b8-dc40-4d4a-b76d-a78ea127a9da" providerId="ADAL" clId="{F522C42A-9009-4679-95F8-012A377343E4}" dt="2022-12-05T10:19:45.557" v="558"/>
          <ac:spMkLst>
            <pc:docMk/>
            <pc:sldMk cId="1995054556" sldId="345"/>
            <ac:spMk id="42" creationId="{CEF10389-B552-A9E8-064F-84A269375E63}"/>
          </ac:spMkLst>
        </pc:spChg>
        <pc:spChg chg="mod">
          <ac:chgData name="Fabienne Fux" userId="25e537b8-dc40-4d4a-b76d-a78ea127a9da" providerId="ADAL" clId="{F522C42A-9009-4679-95F8-012A377343E4}" dt="2022-12-05T10:19:49.107" v="560"/>
          <ac:spMkLst>
            <pc:docMk/>
            <pc:sldMk cId="1995054556" sldId="345"/>
            <ac:spMk id="44" creationId="{C30169EF-FC6B-B359-2234-1E76B25A02E1}"/>
          </ac:spMkLst>
        </pc:spChg>
        <pc:spChg chg="mod">
          <ac:chgData name="Fabienne Fux" userId="25e537b8-dc40-4d4a-b76d-a78ea127a9da" providerId="ADAL" clId="{F522C42A-9009-4679-95F8-012A377343E4}" dt="2022-12-05T10:19:49.107" v="560"/>
          <ac:spMkLst>
            <pc:docMk/>
            <pc:sldMk cId="1995054556" sldId="345"/>
            <ac:spMk id="45" creationId="{97E0B6FD-493C-255E-5740-AE687AEDCC47}"/>
          </ac:spMkLst>
        </pc:spChg>
        <pc:spChg chg="mod">
          <ac:chgData name="Fabienne Fux" userId="25e537b8-dc40-4d4a-b76d-a78ea127a9da" providerId="ADAL" clId="{F522C42A-9009-4679-95F8-012A377343E4}" dt="2022-12-05T10:19:52.710" v="562"/>
          <ac:spMkLst>
            <pc:docMk/>
            <pc:sldMk cId="1995054556" sldId="345"/>
            <ac:spMk id="47" creationId="{BC25EBF3-131E-8278-71F8-C531D0C22A4D}"/>
          </ac:spMkLst>
        </pc:spChg>
        <pc:spChg chg="mod">
          <ac:chgData name="Fabienne Fux" userId="25e537b8-dc40-4d4a-b76d-a78ea127a9da" providerId="ADAL" clId="{F522C42A-9009-4679-95F8-012A377343E4}" dt="2022-12-05T10:19:52.710" v="562"/>
          <ac:spMkLst>
            <pc:docMk/>
            <pc:sldMk cId="1995054556" sldId="345"/>
            <ac:spMk id="48" creationId="{23C970F0-6007-7E90-04A2-26DAC0C9B652}"/>
          </ac:spMkLst>
        </pc:spChg>
        <pc:spChg chg="mod">
          <ac:chgData name="Fabienne Fux" userId="25e537b8-dc40-4d4a-b76d-a78ea127a9da" providerId="ADAL" clId="{F522C42A-9009-4679-95F8-012A377343E4}" dt="2022-12-05T10:19:57.221" v="564"/>
          <ac:spMkLst>
            <pc:docMk/>
            <pc:sldMk cId="1995054556" sldId="345"/>
            <ac:spMk id="50" creationId="{24F71184-FD6F-9A7A-E390-E6500EF8AAA6}"/>
          </ac:spMkLst>
        </pc:spChg>
        <pc:spChg chg="mod">
          <ac:chgData name="Fabienne Fux" userId="25e537b8-dc40-4d4a-b76d-a78ea127a9da" providerId="ADAL" clId="{F522C42A-9009-4679-95F8-012A377343E4}" dt="2022-12-05T10:19:57.221" v="564"/>
          <ac:spMkLst>
            <pc:docMk/>
            <pc:sldMk cId="1995054556" sldId="345"/>
            <ac:spMk id="51" creationId="{E4304A17-7679-B95B-BE1E-2F4FB9ACCFE2}"/>
          </ac:spMkLst>
        </pc:spChg>
        <pc:spChg chg="add del mod">
          <ac:chgData name="Fabienne Fux" userId="25e537b8-dc40-4d4a-b76d-a78ea127a9da" providerId="ADAL" clId="{F522C42A-9009-4679-95F8-012A377343E4}" dt="2022-12-05T10:27:17.119" v="839" actId="478"/>
          <ac:spMkLst>
            <pc:docMk/>
            <pc:sldMk cId="1995054556" sldId="345"/>
            <ac:spMk id="53" creationId="{A09BFCA2-AD90-08A9-47AB-1EF65864BBFB}"/>
          </ac:spMkLst>
        </pc:spChg>
        <pc:spChg chg="mod">
          <ac:chgData name="Fabienne Fux" userId="25e537b8-dc40-4d4a-b76d-a78ea127a9da" providerId="ADAL" clId="{F522C42A-9009-4679-95F8-012A377343E4}" dt="2022-12-05T10:26:48.250" v="788" actId="20577"/>
          <ac:spMkLst>
            <pc:docMk/>
            <pc:sldMk cId="1995054556" sldId="345"/>
            <ac:spMk id="56" creationId="{9BA393D4-0504-10EA-1691-BAE1C79C1D4C}"/>
          </ac:spMkLst>
        </pc:spChg>
        <pc:spChg chg="mod">
          <ac:chgData name="Fabienne Fux" userId="25e537b8-dc40-4d4a-b76d-a78ea127a9da" providerId="ADAL" clId="{F522C42A-9009-4679-95F8-012A377343E4}" dt="2022-12-05T10:29:11.138" v="899" actId="14100"/>
          <ac:spMkLst>
            <pc:docMk/>
            <pc:sldMk cId="1995054556" sldId="345"/>
            <ac:spMk id="57" creationId="{7BE392BB-C161-A227-2F43-636301181A22}"/>
          </ac:spMkLst>
        </pc:spChg>
        <pc:spChg chg="mod">
          <ac:chgData name="Fabienne Fux" userId="25e537b8-dc40-4d4a-b76d-a78ea127a9da" providerId="ADAL" clId="{F522C42A-9009-4679-95F8-012A377343E4}" dt="2022-12-05T10:49:59.201" v="1086" actId="14826"/>
          <ac:spMkLst>
            <pc:docMk/>
            <pc:sldMk cId="1995054556" sldId="345"/>
            <ac:spMk id="58" creationId="{49100509-CEC8-8D72-07CF-B7CE8C17CD26}"/>
          </ac:spMkLst>
        </pc:spChg>
        <pc:spChg chg="mod">
          <ac:chgData name="Fabienne Fux" userId="25e537b8-dc40-4d4a-b76d-a78ea127a9da" providerId="ADAL" clId="{F522C42A-9009-4679-95F8-012A377343E4}" dt="2022-12-05T13:55:43.843" v="1186" actId="20577"/>
          <ac:spMkLst>
            <pc:docMk/>
            <pc:sldMk cId="1995054556" sldId="345"/>
            <ac:spMk id="61" creationId="{928733C4-B809-BB32-B110-6F83E6D99ABF}"/>
          </ac:spMkLst>
        </pc:spChg>
        <pc:spChg chg="mod">
          <ac:chgData name="Fabienne Fux" userId="25e537b8-dc40-4d4a-b76d-a78ea127a9da" providerId="ADAL" clId="{F522C42A-9009-4679-95F8-012A377343E4}" dt="2022-12-05T10:29:06.999" v="898" actId="14100"/>
          <ac:spMkLst>
            <pc:docMk/>
            <pc:sldMk cId="1995054556" sldId="345"/>
            <ac:spMk id="62" creationId="{00C4E1C3-D00B-F1AA-2F28-27652C34C43C}"/>
          </ac:spMkLst>
        </pc:spChg>
        <pc:spChg chg="mod">
          <ac:chgData name="Fabienne Fux" userId="25e537b8-dc40-4d4a-b76d-a78ea127a9da" providerId="ADAL" clId="{F522C42A-9009-4679-95F8-012A377343E4}" dt="2022-12-05T11:11:42.430" v="1091" actId="14826"/>
          <ac:spMkLst>
            <pc:docMk/>
            <pc:sldMk cId="1995054556" sldId="345"/>
            <ac:spMk id="63" creationId="{461A58A5-9C3A-9B25-887A-FAACEAFE8312}"/>
          </ac:spMkLst>
        </pc:spChg>
        <pc:spChg chg="mod">
          <ac:chgData name="Fabienne Fux" userId="25e537b8-dc40-4d4a-b76d-a78ea127a9da" providerId="ADAL" clId="{F522C42A-9009-4679-95F8-012A377343E4}" dt="2022-12-05T10:31:12.136" v="1020" actId="20577"/>
          <ac:spMkLst>
            <pc:docMk/>
            <pc:sldMk cId="1995054556" sldId="345"/>
            <ac:spMk id="66" creationId="{DDB5B717-C89D-A8A1-10E8-0FF783BE2E61}"/>
          </ac:spMkLst>
        </pc:spChg>
        <pc:spChg chg="mod">
          <ac:chgData name="Fabienne Fux" userId="25e537b8-dc40-4d4a-b76d-a78ea127a9da" providerId="ADAL" clId="{F522C42A-9009-4679-95F8-012A377343E4}" dt="2022-12-05T10:23:25.181" v="603"/>
          <ac:spMkLst>
            <pc:docMk/>
            <pc:sldMk cId="1995054556" sldId="345"/>
            <ac:spMk id="67" creationId="{9B295986-5A4D-8EC0-2239-502892F2C2DB}"/>
          </ac:spMkLst>
        </pc:spChg>
        <pc:spChg chg="mod">
          <ac:chgData name="Fabienne Fux" userId="25e537b8-dc40-4d4a-b76d-a78ea127a9da" providerId="ADAL" clId="{F522C42A-9009-4679-95F8-012A377343E4}" dt="2022-12-05T11:07:14.899" v="1090" actId="14826"/>
          <ac:spMkLst>
            <pc:docMk/>
            <pc:sldMk cId="1995054556" sldId="345"/>
            <ac:spMk id="68" creationId="{B9A063B0-3A3D-42F6-6638-A4C49E6ECDB8}"/>
          </ac:spMkLst>
        </pc:spChg>
        <pc:spChg chg="mod">
          <ac:chgData name="Fabienne Fux" userId="25e537b8-dc40-4d4a-b76d-a78ea127a9da" providerId="ADAL" clId="{F522C42A-9009-4679-95F8-012A377343E4}" dt="2022-12-05T10:28:49.024" v="893" actId="1076"/>
          <ac:spMkLst>
            <pc:docMk/>
            <pc:sldMk cId="1995054556" sldId="345"/>
            <ac:spMk id="71" creationId="{F37E9FE9-31CF-922F-EA44-236E27A0588F}"/>
          </ac:spMkLst>
        </pc:spChg>
        <pc:spChg chg="mod">
          <ac:chgData name="Fabienne Fux" userId="25e537b8-dc40-4d4a-b76d-a78ea127a9da" providerId="ADAL" clId="{F522C42A-9009-4679-95F8-012A377343E4}" dt="2022-12-05T10:28:55.322" v="894" actId="14100"/>
          <ac:spMkLst>
            <pc:docMk/>
            <pc:sldMk cId="1995054556" sldId="345"/>
            <ac:spMk id="72" creationId="{A203BF70-0DE8-458F-A7A7-8C9D6A1B4392}"/>
          </ac:spMkLst>
        </pc:spChg>
        <pc:spChg chg="mod">
          <ac:chgData name="Fabienne Fux" userId="25e537b8-dc40-4d4a-b76d-a78ea127a9da" providerId="ADAL" clId="{F522C42A-9009-4679-95F8-012A377343E4}" dt="2022-12-05T13:41:05.969" v="1180" actId="14826"/>
          <ac:spMkLst>
            <pc:docMk/>
            <pc:sldMk cId="1995054556" sldId="345"/>
            <ac:spMk id="73" creationId="{941BBF16-0E0B-C786-85A4-FD9041B57DE7}"/>
          </ac:spMkLst>
        </pc:spChg>
        <pc:spChg chg="mod">
          <ac:chgData name="Fabienne Fux" userId="25e537b8-dc40-4d4a-b76d-a78ea127a9da" providerId="ADAL" clId="{F522C42A-9009-4679-95F8-012A377343E4}" dt="2022-12-05T10:28:26.860" v="869"/>
          <ac:spMkLst>
            <pc:docMk/>
            <pc:sldMk cId="1995054556" sldId="345"/>
            <ac:spMk id="76" creationId="{1ED3F0B1-0F6D-AF70-45BF-7B84354DBBDC}"/>
          </ac:spMkLst>
        </pc:spChg>
        <pc:spChg chg="mod">
          <ac:chgData name="Fabienne Fux" userId="25e537b8-dc40-4d4a-b76d-a78ea127a9da" providerId="ADAL" clId="{F522C42A-9009-4679-95F8-012A377343E4}" dt="2022-12-05T10:23:39.453" v="605"/>
          <ac:spMkLst>
            <pc:docMk/>
            <pc:sldMk cId="1995054556" sldId="345"/>
            <ac:spMk id="77" creationId="{DF3B899E-88A3-0586-CE9D-88332BE5D5E9}"/>
          </ac:spMkLst>
        </pc:spChg>
        <pc:spChg chg="mod">
          <ac:chgData name="Fabienne Fux" userId="25e537b8-dc40-4d4a-b76d-a78ea127a9da" providerId="ADAL" clId="{F522C42A-9009-4679-95F8-012A377343E4}" dt="2022-12-05T11:04:58.024" v="1089" actId="14826"/>
          <ac:spMkLst>
            <pc:docMk/>
            <pc:sldMk cId="1995054556" sldId="345"/>
            <ac:spMk id="78" creationId="{78BAFD1A-71D8-A881-5A97-9B46A2CFE0FA}"/>
          </ac:spMkLst>
        </pc:spChg>
        <pc:spChg chg="mod">
          <ac:chgData name="Fabienne Fux" userId="25e537b8-dc40-4d4a-b76d-a78ea127a9da" providerId="ADAL" clId="{F522C42A-9009-4679-95F8-012A377343E4}" dt="2022-12-05T10:27:12.511" v="836" actId="20577"/>
          <ac:spMkLst>
            <pc:docMk/>
            <pc:sldMk cId="1995054556" sldId="345"/>
            <ac:spMk id="81" creationId="{85A6FC7C-CC4F-3B74-3F99-E2860DBF30E8}"/>
          </ac:spMkLst>
        </pc:spChg>
        <pc:spChg chg="mod">
          <ac:chgData name="Fabienne Fux" userId="25e537b8-dc40-4d4a-b76d-a78ea127a9da" providerId="ADAL" clId="{F522C42A-9009-4679-95F8-012A377343E4}" dt="2022-12-05T10:23:39.453" v="605"/>
          <ac:spMkLst>
            <pc:docMk/>
            <pc:sldMk cId="1995054556" sldId="345"/>
            <ac:spMk id="82" creationId="{0C8C07C4-D635-F818-97DE-D2A752B8CB20}"/>
          </ac:spMkLst>
        </pc:spChg>
        <pc:spChg chg="mod">
          <ac:chgData name="Fabienne Fux" userId="25e537b8-dc40-4d4a-b76d-a78ea127a9da" providerId="ADAL" clId="{F522C42A-9009-4679-95F8-012A377343E4}" dt="2022-12-05T10:54:08.360" v="1087" actId="14826"/>
          <ac:spMkLst>
            <pc:docMk/>
            <pc:sldMk cId="1995054556" sldId="345"/>
            <ac:spMk id="83" creationId="{D50CDBAC-2891-A171-19F8-616D678BC375}"/>
          </ac:spMkLst>
        </pc:spChg>
        <pc:spChg chg="mod">
          <ac:chgData name="Fabienne Fux" userId="25e537b8-dc40-4d4a-b76d-a78ea127a9da" providerId="ADAL" clId="{F522C42A-9009-4679-95F8-012A377343E4}" dt="2022-12-05T13:37:54.955" v="1177" actId="313"/>
          <ac:spMkLst>
            <pc:docMk/>
            <pc:sldMk cId="1995054556" sldId="345"/>
            <ac:spMk id="86" creationId="{A1D70301-E35B-6C19-C160-7FEA67D3C2EA}"/>
          </ac:spMkLst>
        </pc:spChg>
        <pc:spChg chg="mod">
          <ac:chgData name="Fabienne Fux" userId="25e537b8-dc40-4d4a-b76d-a78ea127a9da" providerId="ADAL" clId="{F522C42A-9009-4679-95F8-012A377343E4}" dt="2022-12-05T10:28:03.258" v="861" actId="1076"/>
          <ac:spMkLst>
            <pc:docMk/>
            <pc:sldMk cId="1995054556" sldId="345"/>
            <ac:spMk id="87" creationId="{83C37D89-F03F-559E-0D1B-14E3ADE7F218}"/>
          </ac:spMkLst>
        </pc:spChg>
        <pc:spChg chg="mod">
          <ac:chgData name="Fabienne Fux" userId="25e537b8-dc40-4d4a-b76d-a78ea127a9da" providerId="ADAL" clId="{F522C42A-9009-4679-95F8-012A377343E4}" dt="2022-12-05T13:38:03.866" v="1178" actId="14826"/>
          <ac:spMkLst>
            <pc:docMk/>
            <pc:sldMk cId="1995054556" sldId="345"/>
            <ac:spMk id="88" creationId="{6A4938A1-F471-A8C5-D590-EADF5FCCB03F}"/>
          </ac:spMkLst>
        </pc:spChg>
        <pc:spChg chg="mod">
          <ac:chgData name="Fabienne Fux" userId="25e537b8-dc40-4d4a-b76d-a78ea127a9da" providerId="ADAL" clId="{F522C42A-9009-4679-95F8-012A377343E4}" dt="2022-12-05T10:27:40.692" v="851"/>
          <ac:spMkLst>
            <pc:docMk/>
            <pc:sldMk cId="1995054556" sldId="345"/>
            <ac:spMk id="91" creationId="{8766C798-355A-A4F8-EECB-F43DC85557D5}"/>
          </ac:spMkLst>
        </pc:spChg>
        <pc:spChg chg="mod">
          <ac:chgData name="Fabienne Fux" userId="25e537b8-dc40-4d4a-b76d-a78ea127a9da" providerId="ADAL" clId="{F522C42A-9009-4679-95F8-012A377343E4}" dt="2022-12-05T10:27:40.692" v="851"/>
          <ac:spMkLst>
            <pc:docMk/>
            <pc:sldMk cId="1995054556" sldId="345"/>
            <ac:spMk id="92" creationId="{7E0EEF6B-1B3A-7411-96C1-C3015E3DC75C}"/>
          </ac:spMkLst>
        </pc:spChg>
        <pc:spChg chg="mod">
          <ac:chgData name="Fabienne Fux" userId="25e537b8-dc40-4d4a-b76d-a78ea127a9da" providerId="ADAL" clId="{F522C42A-9009-4679-95F8-012A377343E4}" dt="2022-12-05T10:27:40.692" v="851"/>
          <ac:spMkLst>
            <pc:docMk/>
            <pc:sldMk cId="1995054556" sldId="345"/>
            <ac:spMk id="93" creationId="{A0644A3D-9288-7461-15B5-96EDA35B2039}"/>
          </ac:spMkLst>
        </pc:spChg>
        <pc:spChg chg="mod">
          <ac:chgData name="Fabienne Fux" userId="25e537b8-dc40-4d4a-b76d-a78ea127a9da" providerId="ADAL" clId="{F522C42A-9009-4679-95F8-012A377343E4}" dt="2022-12-05T10:27:40.692" v="851"/>
          <ac:spMkLst>
            <pc:docMk/>
            <pc:sldMk cId="1995054556" sldId="345"/>
            <ac:spMk id="96" creationId="{4AE9D4AC-AAB1-6DFB-2835-E37E269715BB}"/>
          </ac:spMkLst>
        </pc:spChg>
        <pc:spChg chg="mod">
          <ac:chgData name="Fabienne Fux" userId="25e537b8-dc40-4d4a-b76d-a78ea127a9da" providerId="ADAL" clId="{F522C42A-9009-4679-95F8-012A377343E4}" dt="2022-12-05T10:27:40.692" v="851"/>
          <ac:spMkLst>
            <pc:docMk/>
            <pc:sldMk cId="1995054556" sldId="345"/>
            <ac:spMk id="97" creationId="{837E4A08-8C77-8DCC-2BD9-C809F6BEBF8C}"/>
          </ac:spMkLst>
        </pc:spChg>
        <pc:spChg chg="mod">
          <ac:chgData name="Fabienne Fux" userId="25e537b8-dc40-4d4a-b76d-a78ea127a9da" providerId="ADAL" clId="{F522C42A-9009-4679-95F8-012A377343E4}" dt="2022-12-05T10:27:40.692" v="851"/>
          <ac:spMkLst>
            <pc:docMk/>
            <pc:sldMk cId="1995054556" sldId="345"/>
            <ac:spMk id="98" creationId="{25A505FE-C5E5-875C-65AD-485CC0BADE5D}"/>
          </ac:spMkLst>
        </pc:spChg>
        <pc:spChg chg="mod">
          <ac:chgData name="Fabienne Fux" userId="25e537b8-dc40-4d4a-b76d-a78ea127a9da" providerId="ADAL" clId="{F522C42A-9009-4679-95F8-012A377343E4}" dt="2022-12-05T10:27:40.692" v="851"/>
          <ac:spMkLst>
            <pc:docMk/>
            <pc:sldMk cId="1995054556" sldId="345"/>
            <ac:spMk id="101" creationId="{943BECFD-DF0D-4A06-2673-CCFD802C53BF}"/>
          </ac:spMkLst>
        </pc:spChg>
        <pc:spChg chg="mod">
          <ac:chgData name="Fabienne Fux" userId="25e537b8-dc40-4d4a-b76d-a78ea127a9da" providerId="ADAL" clId="{F522C42A-9009-4679-95F8-012A377343E4}" dt="2022-12-05T10:27:40.692" v="851"/>
          <ac:spMkLst>
            <pc:docMk/>
            <pc:sldMk cId="1995054556" sldId="345"/>
            <ac:spMk id="102" creationId="{B2176804-4D77-7414-44FA-4858E8DB5571}"/>
          </ac:spMkLst>
        </pc:spChg>
        <pc:spChg chg="mod">
          <ac:chgData name="Fabienne Fux" userId="25e537b8-dc40-4d4a-b76d-a78ea127a9da" providerId="ADAL" clId="{F522C42A-9009-4679-95F8-012A377343E4}" dt="2022-12-05T10:27:40.692" v="851"/>
          <ac:spMkLst>
            <pc:docMk/>
            <pc:sldMk cId="1995054556" sldId="345"/>
            <ac:spMk id="103" creationId="{BE6DB34B-E735-C2F3-837E-9F75E4598BB9}"/>
          </ac:spMkLst>
        </pc:spChg>
        <pc:spChg chg="mod">
          <ac:chgData name="Fabienne Fux" userId="25e537b8-dc40-4d4a-b76d-a78ea127a9da" providerId="ADAL" clId="{F522C42A-9009-4679-95F8-012A377343E4}" dt="2022-12-05T10:27:40.692" v="851"/>
          <ac:spMkLst>
            <pc:docMk/>
            <pc:sldMk cId="1995054556" sldId="345"/>
            <ac:spMk id="106" creationId="{396F0BD0-F57B-208F-3E66-6D9A3BB0E6CB}"/>
          </ac:spMkLst>
        </pc:spChg>
        <pc:spChg chg="mod">
          <ac:chgData name="Fabienne Fux" userId="25e537b8-dc40-4d4a-b76d-a78ea127a9da" providerId="ADAL" clId="{F522C42A-9009-4679-95F8-012A377343E4}" dt="2022-12-05T10:27:40.692" v="851"/>
          <ac:spMkLst>
            <pc:docMk/>
            <pc:sldMk cId="1995054556" sldId="345"/>
            <ac:spMk id="107" creationId="{A5224913-6825-6A43-DF80-682D6916712C}"/>
          </ac:spMkLst>
        </pc:spChg>
        <pc:spChg chg="mod">
          <ac:chgData name="Fabienne Fux" userId="25e537b8-dc40-4d4a-b76d-a78ea127a9da" providerId="ADAL" clId="{F522C42A-9009-4679-95F8-012A377343E4}" dt="2022-12-05T10:27:40.692" v="851"/>
          <ac:spMkLst>
            <pc:docMk/>
            <pc:sldMk cId="1995054556" sldId="345"/>
            <ac:spMk id="108" creationId="{5B3354E0-6597-3835-F256-A57A6A9606B8}"/>
          </ac:spMkLst>
        </pc:spChg>
        <pc:spChg chg="mod">
          <ac:chgData name="Fabienne Fux" userId="25e537b8-dc40-4d4a-b76d-a78ea127a9da" providerId="ADAL" clId="{F522C42A-9009-4679-95F8-012A377343E4}" dt="2022-12-05T10:31:01.624" v="1017" actId="14100"/>
          <ac:spMkLst>
            <pc:docMk/>
            <pc:sldMk cId="1995054556" sldId="345"/>
            <ac:spMk id="111" creationId="{FEE957A4-86F8-4705-5CBF-5D61D4DFE09B}"/>
          </ac:spMkLst>
        </pc:spChg>
        <pc:spChg chg="mod">
          <ac:chgData name="Fabienne Fux" userId="25e537b8-dc40-4d4a-b76d-a78ea127a9da" providerId="ADAL" clId="{F522C42A-9009-4679-95F8-012A377343E4}" dt="2022-12-05T10:31:03.947" v="1018" actId="14100"/>
          <ac:spMkLst>
            <pc:docMk/>
            <pc:sldMk cId="1995054556" sldId="345"/>
            <ac:spMk id="112" creationId="{E92EED98-1D84-6DA5-6B81-98DA889675E8}"/>
          </ac:spMkLst>
        </pc:spChg>
        <pc:spChg chg="mod">
          <ac:chgData name="Fabienne Fux" userId="25e537b8-dc40-4d4a-b76d-a78ea127a9da" providerId="ADAL" clId="{F522C42A-9009-4679-95F8-012A377343E4}" dt="2022-12-05T13:45:21.873" v="1181" actId="14826"/>
          <ac:spMkLst>
            <pc:docMk/>
            <pc:sldMk cId="1995054556" sldId="345"/>
            <ac:spMk id="113" creationId="{7210ED74-E7B7-B9E5-2B5C-90C0F2163025}"/>
          </ac:spMkLst>
        </pc:spChg>
        <pc:spChg chg="mod">
          <ac:chgData name="Fabienne Fux" userId="25e537b8-dc40-4d4a-b76d-a78ea127a9da" providerId="ADAL" clId="{F522C42A-9009-4679-95F8-012A377343E4}" dt="2022-12-06T07:18:35.906" v="1198" actId="207"/>
          <ac:spMkLst>
            <pc:docMk/>
            <pc:sldMk cId="1995054556" sldId="345"/>
            <ac:spMk id="116" creationId="{0E76D444-7283-FEFB-C260-0963C76DF084}"/>
          </ac:spMkLst>
        </pc:spChg>
        <pc:spChg chg="mod">
          <ac:chgData name="Fabienne Fux" userId="25e537b8-dc40-4d4a-b76d-a78ea127a9da" providerId="ADAL" clId="{F522C42A-9009-4679-95F8-012A377343E4}" dt="2022-12-05T10:27:56.200" v="856"/>
          <ac:spMkLst>
            <pc:docMk/>
            <pc:sldMk cId="1995054556" sldId="345"/>
            <ac:spMk id="117" creationId="{B2E6E202-0ADA-6065-B1F5-6861F1536843}"/>
          </ac:spMkLst>
        </pc:spChg>
        <pc:spChg chg="mod">
          <ac:chgData name="Fabienne Fux" userId="25e537b8-dc40-4d4a-b76d-a78ea127a9da" providerId="ADAL" clId="{F522C42A-9009-4679-95F8-012A377343E4}" dt="2022-12-05T10:58:52.595" v="1088" actId="14826"/>
          <ac:spMkLst>
            <pc:docMk/>
            <pc:sldMk cId="1995054556" sldId="345"/>
            <ac:spMk id="118" creationId="{5FDA9B15-A378-51BB-76EC-FD8C2040901A}"/>
          </ac:spMkLst>
        </pc:spChg>
        <pc:grpChg chg="add del mod">
          <ac:chgData name="Fabienne Fux" userId="25e537b8-dc40-4d4a-b76d-a78ea127a9da" providerId="ADAL" clId="{F522C42A-9009-4679-95F8-012A377343E4}" dt="2022-12-05T10:08:03.614" v="520" actId="478"/>
          <ac:grpSpMkLst>
            <pc:docMk/>
            <pc:sldMk cId="1995054556" sldId="345"/>
            <ac:grpSpMk id="10" creationId="{D4411AE3-22DC-303E-9372-B1308C780B43}"/>
          </ac:grpSpMkLst>
        </pc:grpChg>
        <pc:grpChg chg="add mod">
          <ac:chgData name="Fabienne Fux" userId="25e537b8-dc40-4d4a-b76d-a78ea127a9da" providerId="ADAL" clId="{F522C42A-9009-4679-95F8-012A377343E4}" dt="2022-12-05T10:20:46.971" v="587" actId="164"/>
          <ac:grpSpMkLst>
            <pc:docMk/>
            <pc:sldMk cId="1995054556" sldId="345"/>
            <ac:grpSpMk id="12" creationId="{5308EF79-AB9A-1E00-0D28-81BFD9EDC664}"/>
          </ac:grpSpMkLst>
        </pc:grpChg>
        <pc:grpChg chg="add del mod">
          <ac:chgData name="Fabienne Fux" userId="25e537b8-dc40-4d4a-b76d-a78ea127a9da" providerId="ADAL" clId="{F522C42A-9009-4679-95F8-012A377343E4}" dt="2022-12-05T10:08:51.303" v="538" actId="478"/>
          <ac:grpSpMkLst>
            <pc:docMk/>
            <pc:sldMk cId="1995054556" sldId="345"/>
            <ac:grpSpMk id="15" creationId="{D76506B9-16E3-9B0A-9B4D-65A6C96442EA}"/>
          </ac:grpSpMkLst>
        </pc:grpChg>
        <pc:grpChg chg="add del mod">
          <ac:chgData name="Fabienne Fux" userId="25e537b8-dc40-4d4a-b76d-a78ea127a9da" providerId="ADAL" clId="{F522C42A-9009-4679-95F8-012A377343E4}" dt="2022-12-05T10:08:51.734" v="539" actId="478"/>
          <ac:grpSpMkLst>
            <pc:docMk/>
            <pc:sldMk cId="1995054556" sldId="345"/>
            <ac:grpSpMk id="18" creationId="{3E02A48F-2145-5855-D916-DB160FAA3549}"/>
          </ac:grpSpMkLst>
        </pc:grpChg>
        <pc:grpChg chg="add del mod">
          <ac:chgData name="Fabienne Fux" userId="25e537b8-dc40-4d4a-b76d-a78ea127a9da" providerId="ADAL" clId="{F522C42A-9009-4679-95F8-012A377343E4}" dt="2022-12-05T10:08:50.815" v="537" actId="478"/>
          <ac:grpSpMkLst>
            <pc:docMk/>
            <pc:sldMk cId="1995054556" sldId="345"/>
            <ac:grpSpMk id="21" creationId="{D857DFE0-32F2-6CCA-F73C-D221661FDF1D}"/>
          </ac:grpSpMkLst>
        </pc:grpChg>
        <pc:grpChg chg="add del mod">
          <ac:chgData name="Fabienne Fux" userId="25e537b8-dc40-4d4a-b76d-a78ea127a9da" providerId="ADAL" clId="{F522C42A-9009-4679-95F8-012A377343E4}" dt="2022-12-05T10:08:48.790" v="533" actId="478"/>
          <ac:grpSpMkLst>
            <pc:docMk/>
            <pc:sldMk cId="1995054556" sldId="345"/>
            <ac:grpSpMk id="24" creationId="{02381008-21B5-C6B4-135F-2C92CDA77E49}"/>
          </ac:grpSpMkLst>
        </pc:grpChg>
        <pc:grpChg chg="add del mod">
          <ac:chgData name="Fabienne Fux" userId="25e537b8-dc40-4d4a-b76d-a78ea127a9da" providerId="ADAL" clId="{F522C42A-9009-4679-95F8-012A377343E4}" dt="2022-12-05T10:08:49.766" v="535" actId="478"/>
          <ac:grpSpMkLst>
            <pc:docMk/>
            <pc:sldMk cId="1995054556" sldId="345"/>
            <ac:grpSpMk id="27" creationId="{BCC03AD7-A7AF-48D7-FBFF-4116F835597E}"/>
          </ac:grpSpMkLst>
        </pc:grpChg>
        <pc:grpChg chg="add del mod">
          <ac:chgData name="Fabienne Fux" userId="25e537b8-dc40-4d4a-b76d-a78ea127a9da" providerId="ADAL" clId="{F522C42A-9009-4679-95F8-012A377343E4}" dt="2022-12-05T10:08:49.286" v="534" actId="478"/>
          <ac:grpSpMkLst>
            <pc:docMk/>
            <pc:sldMk cId="1995054556" sldId="345"/>
            <ac:grpSpMk id="30" creationId="{1B41F85A-CE2D-D81B-0F84-03813FDBF6D9}"/>
          </ac:grpSpMkLst>
        </pc:grpChg>
        <pc:grpChg chg="add del mod">
          <ac:chgData name="Fabienne Fux" userId="25e537b8-dc40-4d4a-b76d-a78ea127a9da" providerId="ADAL" clId="{F522C42A-9009-4679-95F8-012A377343E4}" dt="2022-12-05T10:08:50.270" v="536" actId="478"/>
          <ac:grpSpMkLst>
            <pc:docMk/>
            <pc:sldMk cId="1995054556" sldId="345"/>
            <ac:grpSpMk id="33" creationId="{CAFBFBA4-CB54-F9D5-0116-24F29814708B}"/>
          </ac:grpSpMkLst>
        </pc:grpChg>
        <pc:grpChg chg="add del mod">
          <ac:chgData name="Fabienne Fux" userId="25e537b8-dc40-4d4a-b76d-a78ea127a9da" providerId="ADAL" clId="{F522C42A-9009-4679-95F8-012A377343E4}" dt="2022-12-05T10:20:49.955" v="591" actId="478"/>
          <ac:grpSpMkLst>
            <pc:docMk/>
            <pc:sldMk cId="1995054556" sldId="345"/>
            <ac:grpSpMk id="37" creationId="{E3F5CA32-B8B1-3F98-1C64-D9118DFEB084}"/>
          </ac:grpSpMkLst>
        </pc:grpChg>
        <pc:grpChg chg="add del mod">
          <ac:chgData name="Fabienne Fux" userId="25e537b8-dc40-4d4a-b76d-a78ea127a9da" providerId="ADAL" clId="{F522C42A-9009-4679-95F8-012A377343E4}" dt="2022-12-05T10:20:50.399" v="592" actId="478"/>
          <ac:grpSpMkLst>
            <pc:docMk/>
            <pc:sldMk cId="1995054556" sldId="345"/>
            <ac:grpSpMk id="40" creationId="{F3CC0809-167B-ECC8-9157-D7F5194E1C74}"/>
          </ac:grpSpMkLst>
        </pc:grpChg>
        <pc:grpChg chg="add del mod">
          <ac:chgData name="Fabienne Fux" userId="25e537b8-dc40-4d4a-b76d-a78ea127a9da" providerId="ADAL" clId="{F522C42A-9009-4679-95F8-012A377343E4}" dt="2022-12-05T10:20:48.542" v="588" actId="478"/>
          <ac:grpSpMkLst>
            <pc:docMk/>
            <pc:sldMk cId="1995054556" sldId="345"/>
            <ac:grpSpMk id="43" creationId="{E94AB9DA-E65C-DAE8-EE81-F9B4E15C028C}"/>
          </ac:grpSpMkLst>
        </pc:grpChg>
        <pc:grpChg chg="add del mod">
          <ac:chgData name="Fabienne Fux" userId="25e537b8-dc40-4d4a-b76d-a78ea127a9da" providerId="ADAL" clId="{F522C42A-9009-4679-95F8-012A377343E4}" dt="2022-12-05T10:20:48.990" v="589" actId="478"/>
          <ac:grpSpMkLst>
            <pc:docMk/>
            <pc:sldMk cId="1995054556" sldId="345"/>
            <ac:grpSpMk id="46" creationId="{8D17F491-58C4-BFA3-9251-AFA1393C0C3F}"/>
          </ac:grpSpMkLst>
        </pc:grpChg>
        <pc:grpChg chg="add del mod">
          <ac:chgData name="Fabienne Fux" userId="25e537b8-dc40-4d4a-b76d-a78ea127a9da" providerId="ADAL" clId="{F522C42A-9009-4679-95F8-012A377343E4}" dt="2022-12-05T10:20:49.414" v="590" actId="478"/>
          <ac:grpSpMkLst>
            <pc:docMk/>
            <pc:sldMk cId="1995054556" sldId="345"/>
            <ac:grpSpMk id="49" creationId="{8F1924B1-34DE-B89D-FED6-92AEC082374D}"/>
          </ac:grpSpMkLst>
        </pc:grpChg>
        <pc:grpChg chg="add mod">
          <ac:chgData name="Fabienne Fux" userId="25e537b8-dc40-4d4a-b76d-a78ea127a9da" providerId="ADAL" clId="{F522C42A-9009-4679-95F8-012A377343E4}" dt="2022-12-05T10:25:56.825" v="765" actId="1076"/>
          <ac:grpSpMkLst>
            <pc:docMk/>
            <pc:sldMk cId="1995054556" sldId="345"/>
            <ac:grpSpMk id="52" creationId="{CBA36D35-2B5A-F96E-EF44-3AFF8B77F731}"/>
          </ac:grpSpMkLst>
        </pc:grpChg>
        <pc:grpChg chg="add mod">
          <ac:chgData name="Fabienne Fux" userId="25e537b8-dc40-4d4a-b76d-a78ea127a9da" providerId="ADAL" clId="{F522C42A-9009-4679-95F8-012A377343E4}" dt="2022-12-05T10:27:50.338" v="853" actId="1076"/>
          <ac:grpSpMkLst>
            <pc:docMk/>
            <pc:sldMk cId="1995054556" sldId="345"/>
            <ac:grpSpMk id="54" creationId="{29F1DAC5-2988-C1EC-4032-07CD8DD1456C}"/>
          </ac:grpSpMkLst>
        </pc:grpChg>
        <pc:grpChg chg="mod">
          <ac:chgData name="Fabienne Fux" userId="25e537b8-dc40-4d4a-b76d-a78ea127a9da" providerId="ADAL" clId="{F522C42A-9009-4679-95F8-012A377343E4}" dt="2022-12-05T10:23:13.101" v="599"/>
          <ac:grpSpMkLst>
            <pc:docMk/>
            <pc:sldMk cId="1995054556" sldId="345"/>
            <ac:grpSpMk id="55" creationId="{BD70C661-FDF0-A3F2-100D-940F592AC3F8}"/>
          </ac:grpSpMkLst>
        </pc:grpChg>
        <pc:grpChg chg="add mod">
          <ac:chgData name="Fabienne Fux" userId="25e537b8-dc40-4d4a-b76d-a78ea127a9da" providerId="ADAL" clId="{F522C42A-9009-4679-95F8-012A377343E4}" dt="2022-12-05T10:34:40.714" v="1074" actId="1076"/>
          <ac:grpSpMkLst>
            <pc:docMk/>
            <pc:sldMk cId="1995054556" sldId="345"/>
            <ac:grpSpMk id="59" creationId="{56A0485F-E14C-0C5A-30DF-94157C62F921}"/>
          </ac:grpSpMkLst>
        </pc:grpChg>
        <pc:grpChg chg="mod">
          <ac:chgData name="Fabienne Fux" userId="25e537b8-dc40-4d4a-b76d-a78ea127a9da" providerId="ADAL" clId="{F522C42A-9009-4679-95F8-012A377343E4}" dt="2022-12-05T10:23:17.342" v="601"/>
          <ac:grpSpMkLst>
            <pc:docMk/>
            <pc:sldMk cId="1995054556" sldId="345"/>
            <ac:grpSpMk id="60" creationId="{C8F67963-850C-7614-A8FD-48D6F545AB53}"/>
          </ac:grpSpMkLst>
        </pc:grpChg>
        <pc:grpChg chg="add mod">
          <ac:chgData name="Fabienne Fux" userId="25e537b8-dc40-4d4a-b76d-a78ea127a9da" providerId="ADAL" clId="{F522C42A-9009-4679-95F8-012A377343E4}" dt="2022-12-05T10:34:38.614" v="1073" actId="1076"/>
          <ac:grpSpMkLst>
            <pc:docMk/>
            <pc:sldMk cId="1995054556" sldId="345"/>
            <ac:grpSpMk id="64" creationId="{867B8D54-1CD0-3E0F-43C3-BC44D8E446D8}"/>
          </ac:grpSpMkLst>
        </pc:grpChg>
        <pc:grpChg chg="mod">
          <ac:chgData name="Fabienne Fux" userId="25e537b8-dc40-4d4a-b76d-a78ea127a9da" providerId="ADAL" clId="{F522C42A-9009-4679-95F8-012A377343E4}" dt="2022-12-05T10:23:25.181" v="603"/>
          <ac:grpSpMkLst>
            <pc:docMk/>
            <pc:sldMk cId="1995054556" sldId="345"/>
            <ac:grpSpMk id="65" creationId="{CA5F4B21-C7BD-BBEC-F6DA-40B3551A2124}"/>
          </ac:grpSpMkLst>
        </pc:grpChg>
        <pc:grpChg chg="add mod">
          <ac:chgData name="Fabienne Fux" userId="25e537b8-dc40-4d4a-b76d-a78ea127a9da" providerId="ADAL" clId="{F522C42A-9009-4679-95F8-012A377343E4}" dt="2022-12-05T10:34:32.292" v="1071" actId="1076"/>
          <ac:grpSpMkLst>
            <pc:docMk/>
            <pc:sldMk cId="1995054556" sldId="345"/>
            <ac:grpSpMk id="69" creationId="{3DA92F75-A444-995F-DAB9-22886165A5CA}"/>
          </ac:grpSpMkLst>
        </pc:grpChg>
        <pc:grpChg chg="mod">
          <ac:chgData name="Fabienne Fux" userId="25e537b8-dc40-4d4a-b76d-a78ea127a9da" providerId="ADAL" clId="{F522C42A-9009-4679-95F8-012A377343E4}" dt="2022-12-05T10:23:39.453" v="605"/>
          <ac:grpSpMkLst>
            <pc:docMk/>
            <pc:sldMk cId="1995054556" sldId="345"/>
            <ac:grpSpMk id="70" creationId="{A22327A0-F71C-3C78-72CB-D977D7C5DBEC}"/>
          </ac:grpSpMkLst>
        </pc:grpChg>
        <pc:grpChg chg="add mod">
          <ac:chgData name="Fabienne Fux" userId="25e537b8-dc40-4d4a-b76d-a78ea127a9da" providerId="ADAL" clId="{F522C42A-9009-4679-95F8-012A377343E4}" dt="2022-12-05T13:52:16.052" v="1185" actId="1076"/>
          <ac:grpSpMkLst>
            <pc:docMk/>
            <pc:sldMk cId="1995054556" sldId="345"/>
            <ac:grpSpMk id="74" creationId="{0543EC79-BD0B-19CE-9A50-7B9A0EFADCE5}"/>
          </ac:grpSpMkLst>
        </pc:grpChg>
        <pc:grpChg chg="mod">
          <ac:chgData name="Fabienne Fux" userId="25e537b8-dc40-4d4a-b76d-a78ea127a9da" providerId="ADAL" clId="{F522C42A-9009-4679-95F8-012A377343E4}" dt="2022-12-05T10:23:39.453" v="605"/>
          <ac:grpSpMkLst>
            <pc:docMk/>
            <pc:sldMk cId="1995054556" sldId="345"/>
            <ac:grpSpMk id="75" creationId="{998A5171-7789-1441-2A01-DA11CA32F6E9}"/>
          </ac:grpSpMkLst>
        </pc:grpChg>
        <pc:grpChg chg="add mod">
          <ac:chgData name="Fabienne Fux" userId="25e537b8-dc40-4d4a-b76d-a78ea127a9da" providerId="ADAL" clId="{F522C42A-9009-4679-95F8-012A377343E4}" dt="2022-12-05T10:35:50.276" v="1077" actId="14100"/>
          <ac:grpSpMkLst>
            <pc:docMk/>
            <pc:sldMk cId="1995054556" sldId="345"/>
            <ac:grpSpMk id="79" creationId="{0AAF749A-0087-1376-88BC-F8E4E581322B}"/>
          </ac:grpSpMkLst>
        </pc:grpChg>
        <pc:grpChg chg="mod">
          <ac:chgData name="Fabienne Fux" userId="25e537b8-dc40-4d4a-b76d-a78ea127a9da" providerId="ADAL" clId="{F522C42A-9009-4679-95F8-012A377343E4}" dt="2022-12-05T10:23:39.453" v="605"/>
          <ac:grpSpMkLst>
            <pc:docMk/>
            <pc:sldMk cId="1995054556" sldId="345"/>
            <ac:grpSpMk id="80" creationId="{BF8C1629-6B4A-B02B-6290-081B7E0AE187}"/>
          </ac:grpSpMkLst>
        </pc:grpChg>
        <pc:grpChg chg="add mod">
          <ac:chgData name="Fabienne Fux" userId="25e537b8-dc40-4d4a-b76d-a78ea127a9da" providerId="ADAL" clId="{F522C42A-9009-4679-95F8-012A377343E4}" dt="2022-12-05T13:52:11.058" v="1183" actId="1076"/>
          <ac:grpSpMkLst>
            <pc:docMk/>
            <pc:sldMk cId="1995054556" sldId="345"/>
            <ac:grpSpMk id="84" creationId="{B987136B-BFAE-1126-C8F9-2DE69749AF2C}"/>
          </ac:grpSpMkLst>
        </pc:grpChg>
        <pc:grpChg chg="mod">
          <ac:chgData name="Fabienne Fux" userId="25e537b8-dc40-4d4a-b76d-a78ea127a9da" providerId="ADAL" clId="{F522C42A-9009-4679-95F8-012A377343E4}" dt="2022-12-05T10:23:39.453" v="605"/>
          <ac:grpSpMkLst>
            <pc:docMk/>
            <pc:sldMk cId="1995054556" sldId="345"/>
            <ac:grpSpMk id="85" creationId="{A6A53E3B-0081-3E78-6AA4-F552272374DC}"/>
          </ac:grpSpMkLst>
        </pc:grpChg>
        <pc:grpChg chg="add del mod">
          <ac:chgData name="Fabienne Fux" userId="25e537b8-dc40-4d4a-b76d-a78ea127a9da" providerId="ADAL" clId="{F522C42A-9009-4679-95F8-012A377343E4}" dt="2022-12-05T10:27:41.864" v="852"/>
          <ac:grpSpMkLst>
            <pc:docMk/>
            <pc:sldMk cId="1995054556" sldId="345"/>
            <ac:grpSpMk id="89" creationId="{BB3D60AB-002B-C360-1B56-E1C37C323CD6}"/>
          </ac:grpSpMkLst>
        </pc:grpChg>
        <pc:grpChg chg="mod">
          <ac:chgData name="Fabienne Fux" userId="25e537b8-dc40-4d4a-b76d-a78ea127a9da" providerId="ADAL" clId="{F522C42A-9009-4679-95F8-012A377343E4}" dt="2022-12-05T10:27:40.692" v="851"/>
          <ac:grpSpMkLst>
            <pc:docMk/>
            <pc:sldMk cId="1995054556" sldId="345"/>
            <ac:grpSpMk id="90" creationId="{AD48F104-7403-D889-0FAC-943FABABD68B}"/>
          </ac:grpSpMkLst>
        </pc:grpChg>
        <pc:grpChg chg="add del mod">
          <ac:chgData name="Fabienne Fux" userId="25e537b8-dc40-4d4a-b76d-a78ea127a9da" providerId="ADAL" clId="{F522C42A-9009-4679-95F8-012A377343E4}" dt="2022-12-05T10:27:41.864" v="852"/>
          <ac:grpSpMkLst>
            <pc:docMk/>
            <pc:sldMk cId="1995054556" sldId="345"/>
            <ac:grpSpMk id="94" creationId="{C03C1AEA-4139-1F19-BB8F-0361EFB47356}"/>
          </ac:grpSpMkLst>
        </pc:grpChg>
        <pc:grpChg chg="mod">
          <ac:chgData name="Fabienne Fux" userId="25e537b8-dc40-4d4a-b76d-a78ea127a9da" providerId="ADAL" clId="{F522C42A-9009-4679-95F8-012A377343E4}" dt="2022-12-05T10:27:40.692" v="851"/>
          <ac:grpSpMkLst>
            <pc:docMk/>
            <pc:sldMk cId="1995054556" sldId="345"/>
            <ac:grpSpMk id="95" creationId="{EDD24106-98F7-B5C6-B7E7-3C686198A18A}"/>
          </ac:grpSpMkLst>
        </pc:grpChg>
        <pc:grpChg chg="add del mod">
          <ac:chgData name="Fabienne Fux" userId="25e537b8-dc40-4d4a-b76d-a78ea127a9da" providerId="ADAL" clId="{F522C42A-9009-4679-95F8-012A377343E4}" dt="2022-12-05T10:27:41.864" v="852"/>
          <ac:grpSpMkLst>
            <pc:docMk/>
            <pc:sldMk cId="1995054556" sldId="345"/>
            <ac:grpSpMk id="99" creationId="{D28ADAFF-5BDB-7F8E-243C-61CDA3E6459A}"/>
          </ac:grpSpMkLst>
        </pc:grpChg>
        <pc:grpChg chg="mod">
          <ac:chgData name="Fabienne Fux" userId="25e537b8-dc40-4d4a-b76d-a78ea127a9da" providerId="ADAL" clId="{F522C42A-9009-4679-95F8-012A377343E4}" dt="2022-12-05T10:27:40.692" v="851"/>
          <ac:grpSpMkLst>
            <pc:docMk/>
            <pc:sldMk cId="1995054556" sldId="345"/>
            <ac:grpSpMk id="100" creationId="{921BD28B-30A4-D613-F178-12129B616999}"/>
          </ac:grpSpMkLst>
        </pc:grpChg>
        <pc:grpChg chg="add del mod">
          <ac:chgData name="Fabienne Fux" userId="25e537b8-dc40-4d4a-b76d-a78ea127a9da" providerId="ADAL" clId="{F522C42A-9009-4679-95F8-012A377343E4}" dt="2022-12-05T10:27:41.864" v="852"/>
          <ac:grpSpMkLst>
            <pc:docMk/>
            <pc:sldMk cId="1995054556" sldId="345"/>
            <ac:grpSpMk id="104" creationId="{318B586A-8A8C-0515-846A-3852BD4FC83F}"/>
          </ac:grpSpMkLst>
        </pc:grpChg>
        <pc:grpChg chg="mod">
          <ac:chgData name="Fabienne Fux" userId="25e537b8-dc40-4d4a-b76d-a78ea127a9da" providerId="ADAL" clId="{F522C42A-9009-4679-95F8-012A377343E4}" dt="2022-12-05T10:27:40.692" v="851"/>
          <ac:grpSpMkLst>
            <pc:docMk/>
            <pc:sldMk cId="1995054556" sldId="345"/>
            <ac:grpSpMk id="105" creationId="{4080E32E-BAE1-E996-4D6D-F38AE9281BD0}"/>
          </ac:grpSpMkLst>
        </pc:grpChg>
        <pc:grpChg chg="add mod">
          <ac:chgData name="Fabienne Fux" userId="25e537b8-dc40-4d4a-b76d-a78ea127a9da" providerId="ADAL" clId="{F522C42A-9009-4679-95F8-012A377343E4}" dt="2022-12-05T13:52:12.278" v="1184" actId="1076"/>
          <ac:grpSpMkLst>
            <pc:docMk/>
            <pc:sldMk cId="1995054556" sldId="345"/>
            <ac:grpSpMk id="109" creationId="{D490AF84-2AC1-A729-01A9-3112365A368F}"/>
          </ac:grpSpMkLst>
        </pc:grpChg>
        <pc:grpChg chg="mod">
          <ac:chgData name="Fabienne Fux" userId="25e537b8-dc40-4d4a-b76d-a78ea127a9da" providerId="ADAL" clId="{F522C42A-9009-4679-95F8-012A377343E4}" dt="2022-12-05T10:27:53.273" v="854"/>
          <ac:grpSpMkLst>
            <pc:docMk/>
            <pc:sldMk cId="1995054556" sldId="345"/>
            <ac:grpSpMk id="110" creationId="{19EB499E-F187-8A4B-3ACF-D9E467EE7F09}"/>
          </ac:grpSpMkLst>
        </pc:grpChg>
        <pc:grpChg chg="add mod">
          <ac:chgData name="Fabienne Fux" userId="25e537b8-dc40-4d4a-b76d-a78ea127a9da" providerId="ADAL" clId="{F522C42A-9009-4679-95F8-012A377343E4}" dt="2022-12-05T10:36:01.567" v="1084" actId="1076"/>
          <ac:grpSpMkLst>
            <pc:docMk/>
            <pc:sldMk cId="1995054556" sldId="345"/>
            <ac:grpSpMk id="114" creationId="{2D0EAF5D-EE98-98D1-09AB-898E5DD0BCAD}"/>
          </ac:grpSpMkLst>
        </pc:grpChg>
        <pc:grpChg chg="mod">
          <ac:chgData name="Fabienne Fux" userId="25e537b8-dc40-4d4a-b76d-a78ea127a9da" providerId="ADAL" clId="{F522C42A-9009-4679-95F8-012A377343E4}" dt="2022-12-05T10:27:56.200" v="856"/>
          <ac:grpSpMkLst>
            <pc:docMk/>
            <pc:sldMk cId="1995054556" sldId="345"/>
            <ac:grpSpMk id="115" creationId="{4DE5683D-AF9C-7033-2996-0CE66985B2D3}"/>
          </ac:grpSpMkLst>
        </pc:grpChg>
        <pc:picChg chg="del">
          <ac:chgData name="Fabienne Fux" userId="25e537b8-dc40-4d4a-b76d-a78ea127a9da" providerId="ADAL" clId="{F522C42A-9009-4679-95F8-012A377343E4}" dt="2022-12-05T09:56:54.958" v="378" actId="478"/>
          <ac:picMkLst>
            <pc:docMk/>
            <pc:sldMk cId="1995054556" sldId="345"/>
            <ac:picMk id="7" creationId="{471F0868-3EE9-2C16-FE63-5720B886A11E}"/>
          </ac:picMkLst>
        </pc:picChg>
      </pc:sldChg>
      <pc:sldChg chg="new del">
        <pc:chgData name="Fabienne Fux" userId="25e537b8-dc40-4d4a-b76d-a78ea127a9da" providerId="ADAL" clId="{F522C42A-9009-4679-95F8-012A377343E4}" dt="2022-12-05T09:42:47.372" v="248" actId="680"/>
        <pc:sldMkLst>
          <pc:docMk/>
          <pc:sldMk cId="3196433236" sldId="345"/>
        </pc:sldMkLst>
      </pc:sldChg>
      <pc:sldChg chg="new del">
        <pc:chgData name="Fabienne Fux" userId="25e537b8-dc40-4d4a-b76d-a78ea127a9da" providerId="ADAL" clId="{F522C42A-9009-4679-95F8-012A377343E4}" dt="2022-12-05T09:56:29.785" v="360" actId="680"/>
        <pc:sldMkLst>
          <pc:docMk/>
          <pc:sldMk cId="4106575111" sldId="345"/>
        </pc:sldMkLst>
      </pc:sldChg>
    </pc:docChg>
  </pc:docChgLst>
  <pc:docChgLst>
    <pc:chgData name="Camilla Wellig" userId="1351118a-aacf-4fbd-9efc-af2a7e1514eb" providerId="ADAL" clId="{8BA639EE-B23E-43EE-9EB1-1FA3A2C26C83}"/>
    <pc:docChg chg="custSel modSld">
      <pc:chgData name="Camilla Wellig" userId="1351118a-aacf-4fbd-9efc-af2a7e1514eb" providerId="ADAL" clId="{8BA639EE-B23E-43EE-9EB1-1FA3A2C26C83}" dt="2022-10-21T09:44:30.071" v="5" actId="478"/>
      <pc:docMkLst>
        <pc:docMk/>
      </pc:docMkLst>
      <pc:sldChg chg="addSp delSp modSp mod">
        <pc:chgData name="Camilla Wellig" userId="1351118a-aacf-4fbd-9efc-af2a7e1514eb" providerId="ADAL" clId="{8BA639EE-B23E-43EE-9EB1-1FA3A2C26C83}" dt="2022-10-21T09:44:30.071" v="5" actId="478"/>
        <pc:sldMkLst>
          <pc:docMk/>
          <pc:sldMk cId="756519951" sldId="288"/>
        </pc:sldMkLst>
        <pc:picChg chg="del">
          <ac:chgData name="Camilla Wellig" userId="1351118a-aacf-4fbd-9efc-af2a7e1514eb" providerId="ADAL" clId="{8BA639EE-B23E-43EE-9EB1-1FA3A2C26C83}" dt="2022-10-21T09:44:30.071" v="5" actId="478"/>
          <ac:picMkLst>
            <pc:docMk/>
            <pc:sldMk cId="756519951" sldId="288"/>
            <ac:picMk id="2" creationId="{629C4530-10F7-211A-8FDC-7E0F00D28C07}"/>
          </ac:picMkLst>
        </pc:picChg>
        <pc:picChg chg="add del mod">
          <ac:chgData name="Camilla Wellig" userId="1351118a-aacf-4fbd-9efc-af2a7e1514eb" providerId="ADAL" clId="{8BA639EE-B23E-43EE-9EB1-1FA3A2C26C83}" dt="2022-10-21T09:01:33.978" v="4" actId="478"/>
          <ac:picMkLst>
            <pc:docMk/>
            <pc:sldMk cId="756519951" sldId="288"/>
            <ac:picMk id="3" creationId="{2307B14B-98A1-1D86-1571-24BE6599902F}"/>
          </ac:picMkLst>
        </pc:picChg>
      </pc:sldChg>
    </pc:docChg>
  </pc:docChgLst>
  <pc:docChgLst>
    <pc:chgData name="Doris Kündig" userId="S::doris.kuendig@zermatt.swiss::2d4cece0-09de-4a14-b8a0-477d0fe092a4" providerId="AD" clId="Web-{2730098A-C4D0-571F-5E87-7FADBC731C8E}"/>
    <pc:docChg chg="modSld">
      <pc:chgData name="Doris Kündig" userId="S::doris.kuendig@zermatt.swiss::2d4cece0-09de-4a14-b8a0-477d0fe092a4" providerId="AD" clId="Web-{2730098A-C4D0-571F-5E87-7FADBC731C8E}" dt="2022-12-05T10:10:47.652" v="17"/>
      <pc:docMkLst>
        <pc:docMk/>
      </pc:docMkLst>
      <pc:sldChg chg="modSp modCm">
        <pc:chgData name="Doris Kündig" userId="S::doris.kuendig@zermatt.swiss::2d4cece0-09de-4a14-b8a0-477d0fe092a4" providerId="AD" clId="Web-{2730098A-C4D0-571F-5E87-7FADBC731C8E}" dt="2022-12-05T10:10:47.652" v="17"/>
        <pc:sldMkLst>
          <pc:docMk/>
          <pc:sldMk cId="3379254333" sldId="324"/>
        </pc:sldMkLst>
        <pc:spChg chg="mod">
          <ac:chgData name="Doris Kündig" userId="S::doris.kuendig@zermatt.swiss::2d4cece0-09de-4a14-b8a0-477d0fe092a4" providerId="AD" clId="Web-{2730098A-C4D0-571F-5E87-7FADBC731C8E}" dt="2022-12-05T10:07:50.477" v="15" actId="20577"/>
          <ac:spMkLst>
            <pc:docMk/>
            <pc:sldMk cId="3379254333" sldId="324"/>
            <ac:spMk id="3" creationId="{37F97B7D-3CCD-4ADD-1B72-628E16DB113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BA414-F848-4BB6-9346-00D8625A98FE}" type="datetimeFigureOut">
              <a:rPr lang="de-CH" smtClean="0"/>
              <a:pPr/>
              <a:t>15.12.2022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F3A39-CFA6-4890-9487-78ABBA73D02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8266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99C7-9681-41D4-A281-D419240D925B}" type="datetimeFigureOut">
              <a:rPr lang="de-CH" smtClean="0"/>
              <a:t>15.12.2022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B0FAE-0432-408B-8161-BB3F8F5775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0298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4AD5B-FF04-1E4B-B97D-58230671F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5037A18-C609-4443-81D6-AA339F748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5AA7E3-3E79-6E49-8F1F-03954558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B96C03-94F6-EA43-9DC2-6760A4A0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6A5815-3D99-2C44-A0C3-11EB8A043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02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152AD-5DF1-3646-AB20-8AA4F0FA6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85D47F9-A422-7647-B8FC-D954ADC94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69975A-5DAB-0245-A2FD-6D71F1452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F05ADC-BA9B-6E41-A515-C94B259F5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1CEB55-0302-D24A-92C8-7969FF80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26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77FE431-3D66-4A42-93F8-1FFA3A3529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168F6A7-AB44-144B-A22A-C5D9320DC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CFC589-44E1-C74F-A243-67BDE5D78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03BD1E-F4A2-E54C-A3DE-C497C705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5F9C2B-20AF-F942-8640-5E44DD98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016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eite So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4DDC9B7-4EF0-984F-9FE1-70484192B1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34022" r="-583" b="7252"/>
          <a:stretch/>
        </p:blipFill>
        <p:spPr>
          <a:xfrm>
            <a:off x="-96688" y="-99392"/>
            <a:ext cx="12385376" cy="705678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AEF05EB-110B-FA49-8833-6D2D647210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584176" cy="11262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1D161A-0DC5-8943-A701-4EC15978F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6121400"/>
            <a:ext cx="193115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2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6">
          <p15:clr>
            <a:srgbClr val="FBAE40"/>
          </p15:clr>
        </p15:guide>
        <p15:guide id="4" orient="horz" pos="397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eite Wi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86640BA-0DE9-A64B-87C7-4D0CF39982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31372" r="15042" b="3922"/>
          <a:stretch/>
        </p:blipFill>
        <p:spPr>
          <a:xfrm>
            <a:off x="-96688" y="-99392"/>
            <a:ext cx="12457384" cy="71287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9137E66-E63F-4048-8360-9C699548CF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116632"/>
            <a:ext cx="1583453" cy="112571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2403EE-14CC-EF4C-AA15-20C63B7B55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774" y="6124574"/>
            <a:ext cx="1922371" cy="69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04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mast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BC7EF2-4BD9-4703-91ED-0FFD4F7C09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351" y="548680"/>
            <a:ext cx="11665123" cy="86409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200" b="1" i="0">
                <a:solidFill>
                  <a:srgbClr val="4A403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CH" dirty="0"/>
              <a:t>KAPITELMASTERFOLIE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E55C985B-5064-4B64-9C72-5B31F01A55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3352" y="1700808"/>
            <a:ext cx="11665123" cy="3890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Bild durch Klicken aufs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83980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263525" y="549275"/>
            <a:ext cx="11664950" cy="56610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 b="1" i="0" cap="all" baseline="0">
                <a:solidFill>
                  <a:srgbClr val="4A403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CH" dirty="0"/>
              <a:t>Text: Titel &amp; TEXT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64735" y="1303387"/>
            <a:ext cx="11663740" cy="4251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800" b="0" i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CH" dirty="0"/>
              <a:t>Lauftext</a:t>
            </a:r>
          </a:p>
        </p:txBody>
      </p:sp>
    </p:spTree>
    <p:extLst>
      <p:ext uri="{BB962C8B-B14F-4D97-AF65-F5344CB8AC3E}">
        <p14:creationId xmlns:p14="http://schemas.microsoft.com/office/powerpoint/2010/main" val="538742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Untertitel,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263524" y="549275"/>
            <a:ext cx="11664951" cy="396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cap="all" baseline="0">
                <a:solidFill>
                  <a:srgbClr val="4A403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/>
              <a:t>Text: Titel, Untertitel, </a:t>
            </a:r>
            <a:r>
              <a:rPr lang="de-CH" dirty="0" err="1"/>
              <a:t>text</a:t>
            </a:r>
            <a:r>
              <a:rPr lang="de-CH" dirty="0"/>
              <a:t> &amp; </a:t>
            </a:r>
            <a:r>
              <a:rPr lang="de-CH" dirty="0" err="1"/>
              <a:t>bild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3524" y="1627240"/>
            <a:ext cx="7200627" cy="42531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1800" b="0" i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CH" dirty="0"/>
              <a:t>Lauftext</a:t>
            </a:r>
          </a:p>
        </p:txBody>
      </p:sp>
      <p:sp>
        <p:nvSpPr>
          <p:cNvPr id="9" name="Inhaltsplatzhalter 1"/>
          <p:cNvSpPr>
            <a:spLocks noGrp="1"/>
          </p:cNvSpPr>
          <p:nvPr userDrawn="1">
            <p:ph sz="quarter" idx="12" hasCustomPrompt="1"/>
          </p:nvPr>
        </p:nvSpPr>
        <p:spPr>
          <a:xfrm>
            <a:off x="7608168" y="1628800"/>
            <a:ext cx="4320307" cy="42516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de-CH" dirty="0"/>
              <a:t>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1542106-F8D4-4F37-A2C3-EE1BA864E2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1106077"/>
            <a:ext cx="11664950" cy="3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A403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CH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808819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Untertitel un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263524" y="549275"/>
            <a:ext cx="11664949" cy="396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cap="all" baseline="0">
                <a:solidFill>
                  <a:srgbClr val="4A403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CH" dirty="0"/>
              <a:t>Grafik: Titel, </a:t>
            </a:r>
            <a:r>
              <a:rPr lang="de-CH" dirty="0" err="1"/>
              <a:t>untertitel</a:t>
            </a:r>
            <a:r>
              <a:rPr lang="de-CH" dirty="0"/>
              <a:t> &amp; </a:t>
            </a:r>
            <a:r>
              <a:rPr lang="de-CH" dirty="0" err="1"/>
              <a:t>grafik</a:t>
            </a:r>
            <a:endParaRPr lang="de-DE" dirty="0"/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5499F0D2-1B51-48CD-94FC-79B5C487D8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63525" y="1628800"/>
            <a:ext cx="11664950" cy="4251600"/>
          </a:xfrm>
          <a:prstGeom prst="rect">
            <a:avLst/>
          </a:prstGeom>
        </p:spPr>
        <p:txBody>
          <a:bodyPr/>
          <a:lstStyle>
            <a:lvl1pPr>
              <a:buNone/>
              <a:defRPr sz="1800" b="0" i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Grafik durch Klicken aufs Symbol hinzufügen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6DFDA7-B6CE-4A1A-98DA-33371F162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90" y="1099171"/>
            <a:ext cx="11655683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A403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de-CH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61683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E170A-1026-CB40-85F9-C2FFC584E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3A2838-C0B4-844C-9C73-876C184CC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1622C3-A644-7E42-8CFA-3F52EE69B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969ACC-E88C-4B47-BEF9-FCE87912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F82B1C-A8A7-A94D-AF59-BF905000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06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73540-7D5B-A44C-8E0B-D4AB77EDA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876957-861F-8C4E-8655-FAE907E8C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9CF77D-D480-2A47-974E-141C08E4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28C068-2372-7649-A504-30D6F74B4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76065B-5C90-AE4B-A42F-1DD8A83F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9887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34D5A-1DDB-4F45-9926-6AA0C8157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B78C68-14E8-DF47-82C9-91E0EDEFC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296929-0F01-FD46-9EDF-06B300AC2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FBEE6B-4273-AC43-8409-ABCBB0D05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530E0E-E24C-6F4F-8D55-8DDDADAC6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7A46A0-1A3D-A241-94C5-9D95F39E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35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78B5D-B3A3-514E-9312-CC4C1C0B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84D89B-CBAC-7E44-A28C-F3A203CCA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69B78A0-746D-AB4E-B220-DBCB435B9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DA477FF-1C94-834F-8717-14BDCA18D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B0D254F-5C3C-7F48-AA9F-1BB0ACE411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2C6429F-6BC7-834F-AE40-68EBF186E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094B9C8-495E-3B49-A754-3A8E2D1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5E32CC2-5D37-0142-A451-AA317FD1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920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52DA3-F180-7040-8E11-FEACB471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CDF177-75DB-0A46-BB9B-27E7A779F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2E4461-488B-3B49-B4EA-CE8403AA9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7C8B8D4-1BAB-9442-824E-AE7E3A8E2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67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A7E04A8-41F1-2847-A14D-0CE1D406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EB5C00-5DA5-7648-95DB-59EDA12F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CECF75-E4CA-6C49-9DFC-396A8EC84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376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8FED7-4FD8-8C41-9104-653F4AE1E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0A821C-6A2E-A74F-BC09-DFFA9D911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F15047-4CB9-7746-AD93-386C47483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5F6DF1-9E2C-F54B-B725-EF6521535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8930D0-BDCA-9F43-AE3B-3DAD3A2CD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207955-5DB5-EC45-B726-68B7AEC7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26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F16C2-9C15-7044-A01F-E2395B70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B031689-1798-9349-B2C8-0D204DBAD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52AC76F-550C-994C-9954-CC489EA29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21911F-B4BA-C741-9B1C-30FF8849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F6EB1A-0E66-524B-B626-D80A509A5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25156B-F389-EC4C-9A5E-998A7D31D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76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75D80EE-A61C-D14B-92A8-60423293C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AED174-7310-AA47-9D67-6EDE7E87A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BA0072-1A72-7E48-9C49-F9598CF1A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E74EB-1715-B744-B366-E9C73E9DE58C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837124-2648-7243-A11F-7AF5FA1AA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E190B9-3121-8148-B2CA-A1A6EE513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5F8FB-55EE-CA4B-842C-864C7D73EC5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420B07AB-BE7A-E64E-9221-52B6E32AFF8B}"/>
              </a:ext>
            </a:extLst>
          </p:cNvPr>
          <p:cNvSpPr txBox="1">
            <a:spLocks/>
          </p:cNvSpPr>
          <p:nvPr userDrawn="1"/>
        </p:nvSpPr>
        <p:spPr>
          <a:xfrm>
            <a:off x="5647751" y="1780102"/>
            <a:ext cx="5934651" cy="189654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100"/>
              </a:spcAft>
              <a:buNone/>
              <a:defRPr sz="2400">
                <a:solidFill>
                  <a:schemeClr val="bg1"/>
                </a:solidFill>
                <a:latin typeface="+mn-lt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F02144D-30E0-BD43-9119-F6C864B6BB5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0" y="5923075"/>
            <a:ext cx="1080000" cy="76779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50D9F87-CACB-7B4D-B596-7324928DE23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6280150"/>
            <a:ext cx="1281004" cy="4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0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 userDrawn="1">
          <p15:clr>
            <a:srgbClr val="F26B43"/>
          </p15:clr>
        </p15:guide>
        <p15:guide id="2" pos="7491" userDrawn="1">
          <p15:clr>
            <a:srgbClr val="F26B43"/>
          </p15:clr>
        </p15:guide>
        <p15:guide id="3" pos="189" userDrawn="1">
          <p15:clr>
            <a:srgbClr val="F26B43"/>
          </p15:clr>
        </p15:guide>
        <p15:guide id="4" orient="horz" pos="119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://www.zermatt.ch/Matterhorn-App" TargetMode="External"/><Relationship Id="rId7" Type="http://schemas.openxmlformats.org/officeDocument/2006/relationships/image" Target="../media/image6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1FA32B9-04D8-D044-9BBA-9423BAB23EE4}"/>
              </a:ext>
            </a:extLst>
          </p:cNvPr>
          <p:cNvSpPr/>
          <p:nvPr/>
        </p:nvSpPr>
        <p:spPr>
          <a:xfrm>
            <a:off x="8934911" y="548680"/>
            <a:ext cx="3281769" cy="864095"/>
          </a:xfrm>
          <a:prstGeom prst="rect">
            <a:avLst/>
          </a:prstGeom>
          <a:solidFill>
            <a:srgbClr val="BFCA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EDD2BD2-A765-A748-9A26-0DA308709797}"/>
              </a:ext>
            </a:extLst>
          </p:cNvPr>
          <p:cNvSpPr/>
          <p:nvPr/>
        </p:nvSpPr>
        <p:spPr>
          <a:xfrm>
            <a:off x="7718311" y="1124744"/>
            <a:ext cx="4498369" cy="720080"/>
          </a:xfrm>
          <a:prstGeom prst="rect">
            <a:avLst/>
          </a:prstGeom>
          <a:solidFill>
            <a:srgbClr val="BFCA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          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53D9951-74D4-7D46-A31C-8669FE92C8F8}"/>
              </a:ext>
            </a:extLst>
          </p:cNvPr>
          <p:cNvSpPr txBox="1"/>
          <p:nvPr/>
        </p:nvSpPr>
        <p:spPr>
          <a:xfrm>
            <a:off x="7766531" y="623978"/>
            <a:ext cx="4450149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de-DE" sz="4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HERZLICH</a:t>
            </a:r>
          </a:p>
          <a:p>
            <a:pPr algn="r">
              <a:lnSpc>
                <a:spcPts val="4400"/>
              </a:lnSpc>
            </a:pPr>
            <a:r>
              <a:rPr lang="de-DE" sz="4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WILLKOMMEN</a:t>
            </a:r>
          </a:p>
        </p:txBody>
      </p:sp>
    </p:spTree>
    <p:extLst>
      <p:ext uri="{BB962C8B-B14F-4D97-AF65-F5344CB8AC3E}">
        <p14:creationId xmlns:p14="http://schemas.microsoft.com/office/powerpoint/2010/main" val="756519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790" y="378193"/>
            <a:ext cx="11664949" cy="396000"/>
          </a:xfrm>
        </p:spPr>
        <p:txBody>
          <a:bodyPr/>
          <a:lstStyle/>
          <a:p>
            <a:r>
              <a:rPr lang="de-DE" sz="2400" dirty="0"/>
              <a:t>… ENDETE IN EINER TRAGÖDIE, </a:t>
            </a:r>
            <a:br>
              <a:rPr lang="de-DE" sz="2400" dirty="0"/>
            </a:br>
            <a:r>
              <a:rPr lang="de-DE" sz="2400" dirty="0"/>
              <a:t>WELCHE ZERMATT WELTBEKANNT MACHTE.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r="57"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3166077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Einzigartige </a:t>
            </a:r>
            <a:r>
              <a:rPr lang="de-DE" dirty="0" err="1"/>
              <a:t>destination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1153937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/>
              <a:t>Einzigartige Destination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6927790" cy="2743201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Matterhorn (4‘478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Zermatt (1‘620 m) ist autofrei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365 Tage Schneegarantie und Pistenvergnügen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Unbegrenzte Winter- und Sommererlebnisse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</a:rPr>
              <a:t>Über 55 Bars, 118 Restaurants im Dorf und 49 Bergrestaurants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</a:rPr>
              <a:t>107 Hotels (über 7‘000 Betten) und über 1‘100 Ferienwohnungen (ca. 4‘600 Betten)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</a:rPr>
              <a:t>Authentisches </a:t>
            </a:r>
            <a:r>
              <a:rPr lang="de-DE" sz="1800" dirty="0"/>
              <a:t>und traditionsreiches Dorfbild mit viel Swissness</a:t>
            </a:r>
            <a:endParaRPr lang="de-CH" sz="1800" dirty="0"/>
          </a:p>
          <a:p>
            <a:endParaRPr lang="de-CH" dirty="0"/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98"/>
            <a:ext cx="4069079" cy="2160687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0" y="1738"/>
            <a:ext cx="4069079" cy="2160608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271" y="1784"/>
            <a:ext cx="4069057" cy="2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0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/>
              <a:t>Einzigartiges Matterhorn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6287464" cy="2743201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Matterhorn </a:t>
            </a:r>
            <a:r>
              <a:rPr lang="de-CH" sz="1800" dirty="0">
                <a:solidFill>
                  <a:schemeClr val="tx1"/>
                </a:solidFill>
              </a:rPr>
              <a:t>Glacier </a:t>
            </a:r>
            <a:r>
              <a:rPr lang="de-CH" dirty="0">
                <a:solidFill>
                  <a:schemeClr val="tx1"/>
                </a:solidFill>
              </a:rPr>
              <a:t>P</a:t>
            </a:r>
            <a:r>
              <a:rPr lang="de-CH" sz="1800" dirty="0">
                <a:solidFill>
                  <a:schemeClr val="tx1"/>
                </a:solidFill>
              </a:rPr>
              <a:t>aradise (3’883 m) mit höchstgelegener Aussichtsplattform Europas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chemeClr val="tx1"/>
                </a:solidFill>
              </a:rPr>
              <a:t>Crystal Glacier </a:t>
            </a:r>
            <a:r>
              <a:rPr lang="de-CH" dirty="0">
                <a:solidFill>
                  <a:schemeClr val="tx1"/>
                </a:solidFill>
              </a:rPr>
              <a:t>R</a:t>
            </a:r>
            <a:r>
              <a:rPr lang="de-CH" sz="1800" dirty="0">
                <a:solidFill>
                  <a:schemeClr val="tx1"/>
                </a:solidFill>
              </a:rPr>
              <a:t>ide hinauf aufs Matterhorn Glacier Paradise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chemeClr val="tx1"/>
                </a:solidFill>
              </a:rPr>
              <a:t>Gornergrat (3’089 m) mit Blick auf die Gletscherwelt und die Bergwelt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chemeClr val="tx1"/>
                </a:solidFill>
              </a:rPr>
              <a:t>Rothorn (3’103 m) mit Blick auf ein atemberaubendes </a:t>
            </a:r>
            <a:r>
              <a:rPr lang="de-CH" sz="1800" dirty="0"/>
              <a:t>Bergpanorama und der klassischen Sicht aufs Matterhorn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Bergpanorama mit 38 Viertausendern und Gletschern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Helikopterrundflüge um das Matterhorn herum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Spiegelung des Matterhorns in Seen, magische Sonnenaufgänge und -untergänge</a:t>
            </a:r>
          </a:p>
          <a:p>
            <a:endParaRPr lang="de-CH" dirty="0"/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78"/>
            <a:ext cx="4069079" cy="2160527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0" y="-1"/>
            <a:ext cx="4069079" cy="2167995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542" y="1784"/>
            <a:ext cx="4068514" cy="2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3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/>
              <a:t>Einzigartiges Kulinarisches Angebot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8756590" cy="274320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Die Auswahl ist </a:t>
            </a:r>
            <a:r>
              <a:rPr lang="de-DE" sz="1200" dirty="0" err="1">
                <a:solidFill>
                  <a:schemeClr val="tx1"/>
                </a:solidFill>
              </a:rPr>
              <a:t>gross</a:t>
            </a:r>
            <a:r>
              <a:rPr lang="de-DE" sz="1200" dirty="0">
                <a:solidFill>
                  <a:schemeClr val="tx1"/>
                </a:solidFill>
              </a:rPr>
              <a:t>: von traditionellen Gerichten bis zu trendigen Kreationen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Zahlreiche Gault Millau oder Michelin zertifizierte Gourmetrestaurants</a:t>
            </a:r>
            <a:endParaRPr lang="de-CH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chemeClr val="tx1"/>
                </a:solidFill>
              </a:rPr>
              <a:t>Regionale Produkte, u.a. </a:t>
            </a:r>
          </a:p>
          <a:p>
            <a:pPr marL="971550" lvl="1" indent="-285750"/>
            <a:r>
              <a:rPr lang="de-CH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Walliserteller</a:t>
            </a:r>
            <a:r>
              <a:rPr lang="de-CH" sz="1100" dirty="0">
                <a:latin typeface="Verdana" panose="020B0604030504040204" pitchFamily="34" charset="0"/>
                <a:ea typeface="Verdana" panose="020B0604030504040204" pitchFamily="34" charset="0"/>
              </a:rPr>
              <a:t> mit Trockenfleisch und Hobelkäse</a:t>
            </a:r>
          </a:p>
          <a:p>
            <a:pPr marL="971550" lvl="1" indent="-285750"/>
            <a:r>
              <a:rPr lang="de-CH" sz="1100" dirty="0">
                <a:latin typeface="Verdana" panose="020B0604030504040204" pitchFamily="34" charset="0"/>
                <a:ea typeface="Verdana" panose="020B0604030504040204" pitchFamily="34" charset="0"/>
              </a:rPr>
              <a:t>Käsefondue und Raclette in vielen Variationen</a:t>
            </a:r>
          </a:p>
          <a:p>
            <a:pPr marL="971550" lvl="1" indent="-285750"/>
            <a:r>
              <a:rPr lang="de-CH" sz="1100" dirty="0">
                <a:latin typeface="Verdana" panose="020B0604030504040204" pitchFamily="34" charset="0"/>
                <a:ea typeface="Verdana" panose="020B0604030504040204" pitchFamily="34" charset="0"/>
              </a:rPr>
              <a:t>Verschiedene Brotarten, unter anderem das traditionsreiche Roggenbrot</a:t>
            </a:r>
          </a:p>
          <a:p>
            <a:pPr marL="971550" lvl="1" indent="-285750"/>
            <a:r>
              <a:rPr lang="de-CH" sz="1100" dirty="0">
                <a:latin typeface="Verdana" panose="020B0604030504040204" pitchFamily="34" charset="0"/>
                <a:ea typeface="Verdana" panose="020B0604030504040204" pitchFamily="34" charset="0"/>
              </a:rPr>
              <a:t>Zermatter Bier</a:t>
            </a:r>
          </a:p>
          <a:p>
            <a:pPr marL="971550" lvl="1" indent="-285750"/>
            <a:r>
              <a:rPr lang="de-CH" sz="1100" dirty="0">
                <a:latin typeface="Verdana" panose="020B0604030504040204" pitchFamily="34" charset="0"/>
                <a:ea typeface="Verdana" panose="020B0604030504040204" pitchFamily="34" charset="0"/>
              </a:rPr>
              <a:t>Walliser Weine aus der Region mit autochthonen Rebsorten</a:t>
            </a:r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17"/>
            <a:ext cx="4069079" cy="2160650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0" y="1898"/>
            <a:ext cx="4069079" cy="2160287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260" y="1811"/>
            <a:ext cx="4069079" cy="21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06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Winter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2670957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EE773-4037-7707-2383-446D889590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Bergerlebnis Winter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FE9ED05-203D-2342-64F0-A26CBA8B8F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735" y="1303386"/>
            <a:ext cx="11663740" cy="4374098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360 km Pisten im Winter inkl. Cervinia, Italien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Über 21 km Pisten im </a:t>
            </a:r>
            <a:r>
              <a:rPr lang="de-DE" dirty="0">
                <a:solidFill>
                  <a:schemeClr val="tx1"/>
                </a:solidFill>
              </a:rPr>
              <a:t>Sommer im Matterhorn Glacier Paradise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Skitouren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Schneeschuhwandern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Winterwandern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Schlitteln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Eislaufen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Langlaufen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Iglu-Dorf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Husky Schlittenfahrten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Rundflüge und Heliskiing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…und vieles mehr </a:t>
            </a:r>
            <a:endParaRPr lang="de-CH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40BCD02-B147-5A0F-DDA4-3BF8B5C5E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658" y="1303387"/>
            <a:ext cx="4003595" cy="43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70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/>
              <a:t>Einzigartiges Skigebiet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5" y="3098569"/>
            <a:ext cx="7464632" cy="274320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/>
              <a:t>360 km top präparierte Pisten mit internationaler Verbindung nach Italien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/>
              <a:t>Schneesicherheit (75% der Skipisten können beschneit werden oder befinden sich auf Gletschern)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/>
              <a:t>Komfortable Transportanlagen ohne Wartezeiten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/>
              <a:t>Mit </a:t>
            </a:r>
            <a:r>
              <a:rPr lang="de-CH" sz="1100" dirty="0">
                <a:solidFill>
                  <a:schemeClr val="tx1"/>
                </a:solidFill>
              </a:rPr>
              <a:t>25 km längste Abfahrt von Europa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>
                <a:solidFill>
                  <a:schemeClr val="tx1"/>
                </a:solidFill>
              </a:rPr>
              <a:t>Anfängerparks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>
                <a:solidFill>
                  <a:schemeClr val="tx1"/>
                </a:solidFill>
              </a:rPr>
              <a:t>Gemütliche Bergrestaurants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>
                <a:solidFill>
                  <a:schemeClr val="tx1"/>
                </a:solidFill>
              </a:rPr>
              <a:t>Legendäres Après­-Ski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100" dirty="0">
                <a:solidFill>
                  <a:schemeClr val="tx1"/>
                </a:solidFill>
              </a:rPr>
              <a:t>Spezielle Angebote wie Matterhorn Ski Safari, Mondscheinabfahrte</a:t>
            </a:r>
            <a:r>
              <a:rPr lang="de-CH" sz="1100" dirty="0"/>
              <a:t>n, First Track usw.</a:t>
            </a:r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86"/>
            <a:ext cx="4069079" cy="2160712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0" y="1691"/>
            <a:ext cx="4069079" cy="2160702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8159" y="1784"/>
            <a:ext cx="4069079" cy="2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71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Matterhorn </a:t>
            </a:r>
            <a:r>
              <a:rPr lang="de-DE" dirty="0" err="1"/>
              <a:t>ski</a:t>
            </a:r>
            <a:r>
              <a:rPr lang="de-DE" dirty="0"/>
              <a:t> </a:t>
            </a:r>
            <a:r>
              <a:rPr lang="de-DE" dirty="0" err="1"/>
              <a:t>paradise</a:t>
            </a:r>
            <a:r>
              <a:rPr lang="de-DE" dirty="0"/>
              <a:t>: 360 km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2357481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Sommer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2847921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FAF982C-F68B-F545-AF8F-088ACF670509}"/>
              </a:ext>
            </a:extLst>
          </p:cNvPr>
          <p:cNvSpPr/>
          <p:nvPr/>
        </p:nvSpPr>
        <p:spPr>
          <a:xfrm>
            <a:off x="-96688" y="476673"/>
            <a:ext cx="3281769" cy="864095"/>
          </a:xfrm>
          <a:prstGeom prst="rect">
            <a:avLst/>
          </a:prstGeom>
          <a:solidFill>
            <a:srgbClr val="96BB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F0FC5FB-3EA4-2947-A28E-BDE3860F0C3E}"/>
              </a:ext>
            </a:extLst>
          </p:cNvPr>
          <p:cNvSpPr/>
          <p:nvPr/>
        </p:nvSpPr>
        <p:spPr>
          <a:xfrm>
            <a:off x="-96688" y="1052736"/>
            <a:ext cx="4498369" cy="720080"/>
          </a:xfrm>
          <a:prstGeom prst="rect">
            <a:avLst/>
          </a:prstGeom>
          <a:solidFill>
            <a:srgbClr val="96BB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           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43299B2-865F-A841-96DB-E382FEB0DDDA}"/>
              </a:ext>
            </a:extLst>
          </p:cNvPr>
          <p:cNvSpPr txBox="1"/>
          <p:nvPr/>
        </p:nvSpPr>
        <p:spPr>
          <a:xfrm>
            <a:off x="-79069" y="551969"/>
            <a:ext cx="4498369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de-DE" sz="4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HERZLICH</a:t>
            </a:r>
          </a:p>
          <a:p>
            <a:pPr>
              <a:lnSpc>
                <a:spcPts val="4400"/>
              </a:lnSpc>
            </a:pPr>
            <a:r>
              <a:rPr lang="de-DE" sz="4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WILLKOMMEN</a:t>
            </a:r>
          </a:p>
        </p:txBody>
      </p:sp>
    </p:spTree>
    <p:extLst>
      <p:ext uri="{BB962C8B-B14F-4D97-AF65-F5344CB8AC3E}">
        <p14:creationId xmlns:p14="http://schemas.microsoft.com/office/powerpoint/2010/main" val="1480646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EE773-4037-7707-2383-446D889590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Bergerlebnis Sommer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FE9ED05-203D-2342-64F0-A26CBA8B8F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735" y="1303387"/>
            <a:ext cx="11663740" cy="4507478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 Ausflugsberge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400 km Wanderwege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Sommerski mit 21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Mountainbiken &amp; </a:t>
            </a:r>
            <a:r>
              <a:rPr lang="de-DE" dirty="0" err="1">
                <a:solidFill>
                  <a:schemeClr val="tx1"/>
                </a:solidFill>
              </a:rPr>
              <a:t>Flowtrails</a:t>
            </a:r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Alpinismus &amp; einfachster 4‘000er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tx1"/>
                </a:solidFill>
              </a:rPr>
              <a:t>Funventure</a:t>
            </a:r>
            <a:r>
              <a:rPr lang="de-DE" dirty="0">
                <a:solidFill>
                  <a:schemeClr val="tx1"/>
                </a:solidFill>
              </a:rPr>
              <a:t> Outdoor-Aktivitäten wie </a:t>
            </a:r>
            <a:r>
              <a:rPr lang="de-DE" dirty="0" err="1">
                <a:solidFill>
                  <a:schemeClr val="tx1"/>
                </a:solidFill>
              </a:rPr>
              <a:t>Kickbike</a:t>
            </a:r>
            <a:r>
              <a:rPr lang="de-DE" dirty="0">
                <a:solidFill>
                  <a:schemeClr val="tx1"/>
                </a:solidFill>
              </a:rPr>
              <a:t>, </a:t>
            </a:r>
            <a:r>
              <a:rPr lang="de-DE" dirty="0" err="1">
                <a:solidFill>
                  <a:schemeClr val="tx1"/>
                </a:solidFill>
              </a:rPr>
              <a:t>Dirtscooter</a:t>
            </a:r>
            <a:r>
              <a:rPr lang="de-DE" dirty="0">
                <a:solidFill>
                  <a:schemeClr val="tx1"/>
                </a:solidFill>
              </a:rPr>
              <a:t> &amp; Mountain </a:t>
            </a:r>
            <a:r>
              <a:rPr lang="de-DE" dirty="0" err="1">
                <a:solidFill>
                  <a:schemeClr val="tx1"/>
                </a:solidFill>
              </a:rPr>
              <a:t>Carts</a:t>
            </a:r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Golf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Paragliding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Rundflüge Air Zermatt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Klettersteig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Forest Fun Park (</a:t>
            </a:r>
            <a:r>
              <a:rPr lang="de-DE" dirty="0" err="1">
                <a:solidFill>
                  <a:schemeClr val="tx1"/>
                </a:solidFill>
              </a:rPr>
              <a:t>Seilpark</a:t>
            </a:r>
            <a:r>
              <a:rPr lang="de-DE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Shopping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Breithorn - einfachster Viertausender der Alpen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… und vieles mehr</a:t>
            </a:r>
            <a:endParaRPr lang="de-CH" dirty="0">
              <a:solidFill>
                <a:schemeClr val="tx1"/>
              </a:solidFill>
            </a:endParaRPr>
          </a:p>
          <a:p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2ADD953-8B7A-B923-9E1D-DA4D27CA9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4254" y="1303387"/>
            <a:ext cx="4002402" cy="43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4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/>
              <a:t>Einzigartiges Wandergebiet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5671227" cy="2743201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400 km gut ausgeschilderte Wanderwege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Vielseitige Themenwege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Hochklassige Berggastronomie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Vielfältige Naturattraktionen (Bergseen, Schluchten, Bergwiesen)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chemeClr val="tx1"/>
                </a:solidFill>
              </a:rPr>
              <a:t>Übernachtungsmöglichkeiten in den Bergen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chemeClr val="tx1"/>
                </a:solidFill>
              </a:rPr>
              <a:t>Mehrtages­-Touren und Hüttentrekkings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chemeClr val="tx1"/>
                </a:solidFill>
              </a:rPr>
              <a:t>Einzigartige Flora und Fauna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Die längste Fussgänger-Hängebrücke der Alpen</a:t>
            </a:r>
            <a:endParaRPr lang="en-US" sz="1800" dirty="0"/>
          </a:p>
          <a:p>
            <a:endParaRPr lang="de-CH" dirty="0"/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86"/>
            <a:ext cx="4069078" cy="2160712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90" y="1691"/>
            <a:ext cx="4069059" cy="2160702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445" y="1784"/>
            <a:ext cx="4068708" cy="2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63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Wanderparadies: 400 km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r="9584"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420477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/>
              <a:t>Einzigartiges Mountainbiken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5671227" cy="2743201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Über 200 km ausgeschilderte Mountainbike­ Trails mit unterschiedlichem Schwierigkeitsgrad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Bike freundliche Infrastruktur (Transport, Übernachtung)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Moos-­Trail, der einfachste Flow­-Trail der Schweiz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Bike­-Touren mit bis zu 1‘700 m Höhenunterschied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Heli-­Biken (Helikopterflug kombiniert mit atemberaubenden Abfahrten)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Zertifizierte Bike-­Hotels und Ferienwohnungen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/>
              <a:t>Kompetente Bike­-Schulen und ortskundige Bike­-Guides</a:t>
            </a:r>
          </a:p>
          <a:p>
            <a:endParaRPr lang="de-CH" dirty="0"/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" y="1686"/>
            <a:ext cx="4065855" cy="2160712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90" y="1691"/>
            <a:ext cx="4069059" cy="2160702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260" y="1792"/>
            <a:ext cx="4069079" cy="21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17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Familien &amp; Wolli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9491"/>
            <a:ext cx="12192000" cy="4398247"/>
          </a:xfrm>
        </p:spPr>
      </p:pic>
    </p:spTree>
    <p:extLst>
      <p:ext uri="{BB962C8B-B14F-4D97-AF65-F5344CB8AC3E}">
        <p14:creationId xmlns:p14="http://schemas.microsoft.com/office/powerpoint/2010/main" val="3178234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63021"/>
            <a:ext cx="11664951" cy="396000"/>
          </a:xfrm>
        </p:spPr>
        <p:txBody>
          <a:bodyPr/>
          <a:lstStyle/>
          <a:p>
            <a:r>
              <a:rPr lang="de-DE" dirty="0"/>
              <a:t>Einzigartige Familienangebote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5671227" cy="2743201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Font typeface="Arial"/>
              <a:buNone/>
            </a:pPr>
            <a:r>
              <a:rPr lang="de-CH" sz="1800" b="1" dirty="0">
                <a:latin typeface="Verdana"/>
                <a:ea typeface="Verdana"/>
              </a:rPr>
              <a:t>Winter Angebote: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latin typeface="Verdana"/>
                <a:ea typeface="Verdana"/>
              </a:rPr>
              <a:t>Winteraktivitäten im Dorf (Eislaufen, </a:t>
            </a:r>
            <a:r>
              <a:rPr lang="de-CH" dirty="0">
                <a:solidFill>
                  <a:schemeClr val="tx1"/>
                </a:solidFill>
                <a:latin typeface="Verdana"/>
                <a:ea typeface="Verdana"/>
              </a:rPr>
              <a:t>Spielplätze, Rätsel etc</a:t>
            </a:r>
            <a:r>
              <a:rPr lang="de-CH" dirty="0">
                <a:latin typeface="Verdana"/>
                <a:ea typeface="Verdana"/>
              </a:rPr>
              <a:t>.)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latin typeface="Verdana"/>
                <a:ea typeface="Verdana"/>
              </a:rPr>
              <a:t>Snowpark </a:t>
            </a:r>
            <a:r>
              <a:rPr lang="de-CH" dirty="0">
                <a:solidFill>
                  <a:schemeClr val="tx1"/>
                </a:solidFill>
                <a:latin typeface="Verdana"/>
                <a:ea typeface="Verdana"/>
              </a:rPr>
              <a:t>mit Kickers, Halfpipe etc.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Verdana"/>
                <a:ea typeface="Verdana"/>
              </a:rPr>
              <a:t>An Samstagen fahren Jugendliche bis 16 Jahre kostenlos Ski</a:t>
            </a:r>
          </a:p>
          <a:p>
            <a:pPr defTabSz="457200">
              <a:spcBef>
                <a:spcPct val="20000"/>
              </a:spcBef>
            </a:pPr>
            <a:endParaRPr lang="en-US" dirty="0">
              <a:solidFill>
                <a:schemeClr val="tx1"/>
              </a:solidFill>
            </a:endParaRPr>
          </a:p>
          <a:p>
            <a:pPr defTabSz="457200">
              <a:spcBef>
                <a:spcPct val="20000"/>
              </a:spcBef>
            </a:pPr>
            <a:r>
              <a:rPr lang="de-CH" sz="1800" b="1" dirty="0">
                <a:solidFill>
                  <a:schemeClr val="tx1"/>
                </a:solidFill>
                <a:latin typeface="Verdana"/>
                <a:ea typeface="Verdana"/>
              </a:rPr>
              <a:t>Sommer Angebote: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tx1"/>
                </a:solidFill>
                <a:latin typeface="Verdana"/>
                <a:ea typeface="Verdana"/>
              </a:rPr>
              <a:t>Neu ab Sommer 2023: Wolli Wonderland (Bergspielplatz mit Rätselspiel)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tx1"/>
                </a:solidFill>
                <a:latin typeface="Verdana"/>
                <a:ea typeface="Verdana"/>
              </a:rPr>
              <a:t>Wolli Erlebnispark am </a:t>
            </a:r>
            <a:r>
              <a:rPr lang="de-CH" dirty="0" err="1">
                <a:solidFill>
                  <a:schemeClr val="tx1"/>
                </a:solidFill>
                <a:latin typeface="Verdana"/>
                <a:ea typeface="Verdana"/>
              </a:rPr>
              <a:t>Leisee</a:t>
            </a:r>
            <a:r>
              <a:rPr lang="de-CH" dirty="0">
                <a:solidFill>
                  <a:schemeClr val="tx1"/>
                </a:solidFill>
                <a:latin typeface="Verdana"/>
                <a:ea typeface="Verdana"/>
              </a:rPr>
              <a:t> mit Badespass, Spielplatz, Wasserspielen </a:t>
            </a:r>
            <a:endParaRPr lang="de-CH" dirty="0">
              <a:solidFill>
                <a:schemeClr val="tx1"/>
              </a:solidFill>
            </a:endParaRP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tx1"/>
                </a:solidFill>
                <a:latin typeface="Verdana"/>
                <a:ea typeface="Verdana"/>
              </a:rPr>
              <a:t>Zahlreiche Spielplätze und Feuerstellen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tx1"/>
                </a:solidFill>
                <a:latin typeface="Verdana"/>
                <a:ea typeface="Verdana"/>
              </a:rPr>
              <a:t>Animationsprogramme für Kinder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tx1"/>
                </a:solidFill>
                <a:latin typeface="Verdana"/>
                <a:ea typeface="Verdana"/>
              </a:rPr>
              <a:t>Abenteuer-Angebote (</a:t>
            </a:r>
            <a:r>
              <a:rPr lang="de-CH" dirty="0" err="1">
                <a:solidFill>
                  <a:schemeClr val="tx1"/>
                </a:solidFill>
                <a:latin typeface="Verdana"/>
                <a:ea typeface="Verdana"/>
              </a:rPr>
              <a:t>Gornerschlucht</a:t>
            </a:r>
            <a:r>
              <a:rPr lang="de-CH" dirty="0">
                <a:solidFill>
                  <a:schemeClr val="tx1"/>
                </a:solidFill>
                <a:latin typeface="Verdana"/>
                <a:ea typeface="Verdana"/>
              </a:rPr>
              <a:t>, Forest Fun Park, Klettern, </a:t>
            </a:r>
            <a:r>
              <a:rPr lang="de-CH" dirty="0" err="1">
                <a:solidFill>
                  <a:schemeClr val="tx1"/>
                </a:solidFill>
                <a:latin typeface="Verdana"/>
                <a:ea typeface="Verdana"/>
              </a:rPr>
              <a:t>Flowtrails</a:t>
            </a:r>
            <a:r>
              <a:rPr lang="de-CH" dirty="0">
                <a:solidFill>
                  <a:schemeClr val="tx1"/>
                </a:solidFill>
                <a:latin typeface="Verdana"/>
                <a:ea typeface="Verdana"/>
              </a:rPr>
              <a:t>, usw.)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17"/>
            <a:ext cx="4069079" cy="2160650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90" y="1691"/>
            <a:ext cx="4069059" cy="2160702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271" y="1784"/>
            <a:ext cx="4069057" cy="2160516"/>
          </a:xfrm>
          <a:prstGeom prst="rect">
            <a:avLst/>
          </a:prstGeom>
        </p:spPr>
      </p:pic>
      <p:sp>
        <p:nvSpPr>
          <p:cNvPr id="4" name="Textplatzhalter 2">
            <a:extLst>
              <a:ext uri="{FF2B5EF4-FFF2-40B4-BE49-F238E27FC236}">
                <a16:creationId xmlns:a16="http://schemas.microsoft.com/office/drawing/2014/main" id="{7C77F194-1B5C-1258-510C-97662E54571A}"/>
              </a:ext>
            </a:extLst>
          </p:cNvPr>
          <p:cNvSpPr txBox="1">
            <a:spLocks/>
          </p:cNvSpPr>
          <p:nvPr/>
        </p:nvSpPr>
        <p:spPr>
          <a:xfrm>
            <a:off x="6096000" y="3092085"/>
            <a:ext cx="5671227" cy="2743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000" b="1" dirty="0"/>
              <a:t>Das ganze Jahr über: 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sz="1000" dirty="0"/>
              <a:t>Gütesiegel «Family Destination»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sz="1000" dirty="0"/>
              <a:t>Wolli Card </a:t>
            </a:r>
            <a:r>
              <a:rPr lang="de-CH" sz="1000" dirty="0">
                <a:solidFill>
                  <a:schemeClr val="tx1"/>
                </a:solidFill>
              </a:rPr>
              <a:t>für Kinder bis 9 Jahre </a:t>
            </a:r>
          </a:p>
          <a:p>
            <a: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sz="1000" dirty="0">
                <a:solidFill>
                  <a:schemeClr val="tx1"/>
                </a:solidFill>
              </a:rPr>
              <a:t>Mit der Wolli Card können Kinder bis 9 Jahre sämtliche Bergbahnen kostenlos nutzen, übernachten kostenlos im Zimmer der Eltern / einem Zusatzbett in zahlreichen Unterkünften, bezahlen keine Kurtaxen und profitieren von weiteren Vorteilen.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800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79254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Events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321705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Einzigartige Events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6" y="3098569"/>
            <a:ext cx="5671227" cy="2812585"/>
          </a:xfrm>
        </p:spPr>
        <p:txBody>
          <a:bodyPr>
            <a:normAutofit fontScale="92500" lnSpcReduction="20000"/>
          </a:bodyPr>
          <a:lstStyle/>
          <a:p>
            <a:r>
              <a:rPr lang="de-DE" sz="1200" b="1" dirty="0">
                <a:solidFill>
                  <a:schemeClr val="tx1"/>
                </a:solidFill>
              </a:rPr>
              <a:t>Sommer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Gornergrat – Zermatt Marathon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1. August Nationalfeiertag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 err="1">
                <a:solidFill>
                  <a:schemeClr val="tx1"/>
                </a:solidFill>
              </a:rPr>
              <a:t>Täschalplauf</a:t>
            </a:r>
            <a:r>
              <a:rPr lang="de-DE" sz="1100" dirty="0">
                <a:solidFill>
                  <a:schemeClr val="tx1"/>
                </a:solidFill>
              </a:rPr>
              <a:t> mit Älplerfest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Folklore Festival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Matterhorn </a:t>
            </a:r>
            <a:r>
              <a:rPr lang="de-DE" sz="1100" dirty="0" err="1">
                <a:solidFill>
                  <a:schemeClr val="tx1"/>
                </a:solidFill>
              </a:rPr>
              <a:t>Ultraks</a:t>
            </a:r>
            <a:r>
              <a:rPr lang="de-DE" sz="1100" dirty="0">
                <a:solidFill>
                  <a:schemeClr val="tx1"/>
                </a:solidFill>
              </a:rPr>
              <a:t> – Trail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Schäferfest (Wollis Geburtstag)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Zermatt Music Festival &amp; Academy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Taste of Zermatt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100" dirty="0"/>
          </a:p>
          <a:p>
            <a:endParaRPr lang="de-CH" dirty="0"/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108"/>
            <a:ext cx="4069079" cy="2159867"/>
          </a:xfrm>
          <a:prstGeom prst="rect">
            <a:avLst/>
          </a:prstGeom>
        </p:spPr>
      </p:pic>
      <p:sp>
        <p:nvSpPr>
          <p:cNvPr id="4" name="Textplatzhalter 2">
            <a:extLst>
              <a:ext uri="{FF2B5EF4-FFF2-40B4-BE49-F238E27FC236}">
                <a16:creationId xmlns:a16="http://schemas.microsoft.com/office/drawing/2014/main" id="{53B6EE7F-8010-E00E-B2A6-51FA816E83AD}"/>
              </a:ext>
            </a:extLst>
          </p:cNvPr>
          <p:cNvSpPr txBox="1">
            <a:spLocks/>
          </p:cNvSpPr>
          <p:nvPr/>
        </p:nvSpPr>
        <p:spPr>
          <a:xfrm>
            <a:off x="6096000" y="3092085"/>
            <a:ext cx="5671227" cy="2743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 dirty="0">
                <a:solidFill>
                  <a:schemeClr val="tx1"/>
                </a:solidFill>
              </a:rPr>
              <a:t>Winter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chemeClr val="tx1"/>
                </a:solidFill>
              </a:rPr>
              <a:t>Horu</a:t>
            </a:r>
            <a:r>
              <a:rPr lang="de-DE" sz="1000" dirty="0">
                <a:solidFill>
                  <a:schemeClr val="tx1"/>
                </a:solidFill>
              </a:rPr>
              <a:t> Trophy – </a:t>
            </a:r>
            <a:r>
              <a:rPr lang="de-DE" sz="1000" dirty="0" err="1">
                <a:solidFill>
                  <a:schemeClr val="tx1"/>
                </a:solidFill>
              </a:rPr>
              <a:t>Curlingturnier</a:t>
            </a:r>
            <a:endParaRPr lang="de-DE" sz="10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chemeClr val="tx1"/>
                </a:solidFill>
              </a:rPr>
              <a:t>Zermatt Unplugged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>
                <a:solidFill>
                  <a:schemeClr val="tx1"/>
                </a:solidFill>
              </a:rPr>
              <a:t>Patrouille des </a:t>
            </a:r>
            <a:r>
              <a:rPr lang="de-DE" sz="1000" dirty="0" err="1">
                <a:solidFill>
                  <a:schemeClr val="tx1"/>
                </a:solidFill>
              </a:rPr>
              <a:t>Glaciers</a:t>
            </a:r>
            <a:endParaRPr lang="de-CH" sz="10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000" dirty="0">
                <a:solidFill>
                  <a:schemeClr val="tx1"/>
                </a:solidFill>
              </a:rPr>
              <a:t>Matterhorn Cervino Speed Opening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sz="1000" dirty="0">
                <a:solidFill>
                  <a:schemeClr val="tx1"/>
                </a:solidFill>
              </a:rPr>
              <a:t>… und einige mehr</a:t>
            </a:r>
            <a:endParaRPr lang="de-DE" sz="1000" dirty="0">
              <a:solidFill>
                <a:schemeClr val="tx1"/>
              </a:solidFill>
            </a:endParaRPr>
          </a:p>
        </p:txBody>
      </p:sp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0" y="1798"/>
            <a:ext cx="4069079" cy="2160487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405" y="1784"/>
            <a:ext cx="4068789" cy="2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25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Herzlichen Dank für die Aufmerksamkeit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1998742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9908E2-4E4A-3268-6FAE-6B5180977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/>
                </a:solidFill>
              </a:rPr>
              <a:t>Always </a:t>
            </a:r>
            <a:r>
              <a:rPr lang="de-CH" dirty="0" err="1">
                <a:solidFill>
                  <a:schemeClr val="accent1"/>
                </a:solidFill>
              </a:rPr>
              <a:t>up</a:t>
            </a:r>
            <a:r>
              <a:rPr lang="de-CH" dirty="0">
                <a:solidFill>
                  <a:schemeClr val="accent1"/>
                </a:solidFill>
              </a:rPr>
              <a:t>-</a:t>
            </a:r>
            <a:r>
              <a:rPr lang="de-CH" dirty="0" err="1">
                <a:solidFill>
                  <a:schemeClr val="accent1"/>
                </a:solidFill>
              </a:rPr>
              <a:t>to</a:t>
            </a:r>
            <a:r>
              <a:rPr lang="de-CH" dirty="0">
                <a:solidFill>
                  <a:schemeClr val="accent1"/>
                </a:solidFill>
              </a:rPr>
              <a:t>-date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2818E0-D843-EF0E-3B42-0E2D8F0EDE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1174" y="1584987"/>
            <a:ext cx="3125238" cy="918408"/>
          </a:xfrm>
        </p:spPr>
        <p:txBody>
          <a:bodyPr>
            <a:normAutofit fontScale="62500" lnSpcReduction="20000"/>
          </a:bodyPr>
          <a:lstStyle/>
          <a:p>
            <a:r>
              <a:rPr lang="de-CH" dirty="0">
                <a:solidFill>
                  <a:schemeClr val="tx1"/>
                </a:solidFill>
              </a:rPr>
              <a:t>Mit unseren </a:t>
            </a:r>
            <a:r>
              <a:rPr lang="de-CH" dirty="0" err="1">
                <a:solidFill>
                  <a:schemeClr val="tx1"/>
                </a:solidFill>
              </a:rPr>
              <a:t>Social</a:t>
            </a:r>
            <a:r>
              <a:rPr lang="de-CH" dirty="0">
                <a:solidFill>
                  <a:schemeClr val="tx1"/>
                </a:solidFill>
              </a:rPr>
              <a:t> Media-Kanälen</a:t>
            </a:r>
          </a:p>
          <a:p>
            <a:r>
              <a:rPr lang="de-CH" u="sng">
                <a:solidFill>
                  <a:schemeClr val="tx1"/>
                </a:solidFill>
              </a:rPr>
              <a:t>www</a:t>
            </a:r>
            <a:r>
              <a:rPr lang="de-CH" u="sng" dirty="0">
                <a:solidFill>
                  <a:schemeClr val="tx1"/>
                </a:solidFill>
              </a:rPr>
              <a:t>.zermatt.ch/</a:t>
            </a:r>
            <a:r>
              <a:rPr lang="de-CH" u="sng" dirty="0" err="1">
                <a:solidFill>
                  <a:schemeClr val="tx1"/>
                </a:solidFill>
              </a:rPr>
              <a:t>get-connected</a:t>
            </a:r>
            <a:endParaRPr lang="de-CH" u="sng" dirty="0">
              <a:solidFill>
                <a:schemeClr val="tx1"/>
              </a:solidFill>
            </a:endParaRPr>
          </a:p>
          <a:p>
            <a:r>
              <a:rPr lang="de-CH" dirty="0">
                <a:solidFill>
                  <a:schemeClr val="tx1"/>
                </a:solidFill>
              </a:rPr>
              <a:t>#zermatt #matterhorn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3022AC6-24A7-7EA1-D2FD-62485E350844}"/>
              </a:ext>
            </a:extLst>
          </p:cNvPr>
          <p:cNvSpPr/>
          <p:nvPr/>
        </p:nvSpPr>
        <p:spPr>
          <a:xfrm>
            <a:off x="2146247" y="2523670"/>
            <a:ext cx="530942" cy="53094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D85609B-8052-9DC8-8953-2697B86F1DFF}"/>
              </a:ext>
            </a:extLst>
          </p:cNvPr>
          <p:cNvSpPr txBox="1">
            <a:spLocks/>
          </p:cNvSpPr>
          <p:nvPr/>
        </p:nvSpPr>
        <p:spPr>
          <a:xfrm>
            <a:off x="1941174" y="3698660"/>
            <a:ext cx="3125238" cy="918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4A403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100" dirty="0">
                <a:solidFill>
                  <a:schemeClr val="tx1"/>
                </a:solidFill>
              </a:rPr>
              <a:t>Oder der </a:t>
            </a:r>
            <a:r>
              <a:rPr lang="de-CH" sz="2100" b="1" dirty="0">
                <a:solidFill>
                  <a:schemeClr val="tx1"/>
                </a:solidFill>
              </a:rPr>
              <a:t>Matterhorn App</a:t>
            </a:r>
          </a:p>
          <a:p>
            <a:r>
              <a:rPr lang="de-CH" sz="2100" dirty="0">
                <a:solidFill>
                  <a:schemeClr val="tx1"/>
                </a:solidFill>
              </a:rPr>
              <a:t>(verfügbar für iOS und Android)</a:t>
            </a:r>
          </a:p>
          <a:p>
            <a:r>
              <a:rPr lang="de-CH" sz="21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www.zermatt.ch/Matterhorn-App</a:t>
            </a:r>
            <a:r>
              <a:rPr lang="de-CH" sz="2100" dirty="0">
                <a:solidFill>
                  <a:schemeClr val="tx1"/>
                </a:solidFill>
              </a:rPr>
              <a:t> </a:t>
            </a:r>
          </a:p>
          <a:p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AAF28D1-6BE6-0B4F-99F3-10D245320C35}"/>
              </a:ext>
            </a:extLst>
          </p:cNvPr>
          <p:cNvSpPr/>
          <p:nvPr/>
        </p:nvSpPr>
        <p:spPr>
          <a:xfrm>
            <a:off x="2698546" y="2523670"/>
            <a:ext cx="530942" cy="530942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34EC04D-8DEA-60F6-0F9B-B114B1D1BED5}"/>
              </a:ext>
            </a:extLst>
          </p:cNvPr>
          <p:cNvSpPr/>
          <p:nvPr/>
        </p:nvSpPr>
        <p:spPr>
          <a:xfrm>
            <a:off x="3254506" y="2523670"/>
            <a:ext cx="530942" cy="530942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4471860-28E8-30F9-B362-C8928D4043D8}"/>
              </a:ext>
            </a:extLst>
          </p:cNvPr>
          <p:cNvSpPr/>
          <p:nvPr/>
        </p:nvSpPr>
        <p:spPr>
          <a:xfrm>
            <a:off x="3806805" y="2507084"/>
            <a:ext cx="530942" cy="530942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25890CCF-BCC0-BEBA-11B9-0746D9A84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6071" y="549275"/>
            <a:ext cx="4002402" cy="4372857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0BA3B5B-2E0A-AE71-4D3B-63084F2E9C70}"/>
              </a:ext>
            </a:extLst>
          </p:cNvPr>
          <p:cNvGrpSpPr/>
          <p:nvPr/>
        </p:nvGrpSpPr>
        <p:grpSpPr>
          <a:xfrm>
            <a:off x="77902" y="3251189"/>
            <a:ext cx="3331481" cy="2857449"/>
            <a:chOff x="-309307" y="-766436"/>
            <a:chExt cx="3331814" cy="2858046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F616FED7-6775-8456-8445-944941D5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9307" y="-766436"/>
              <a:ext cx="2620906" cy="27323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2614B219-C4BD-1EC1-A196-7F75A7365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194284" y="1263387"/>
              <a:ext cx="828223" cy="8282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9106A181-2E4C-5AEB-CB2C-1F2D56C8BAAD}"/>
              </a:ext>
            </a:extLst>
          </p:cNvPr>
          <p:cNvSpPr txBox="1"/>
          <p:nvPr/>
        </p:nvSpPr>
        <p:spPr>
          <a:xfrm>
            <a:off x="2469255" y="5072765"/>
            <a:ext cx="10521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Download </a:t>
            </a:r>
            <a:r>
              <a:rPr lang="de-CH" sz="8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now</a:t>
            </a:r>
            <a:endParaRPr lang="de-CH" sz="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D0600F4-FD9F-3983-5956-09A771C1CA4F}"/>
              </a:ext>
            </a:extLst>
          </p:cNvPr>
          <p:cNvSpPr txBox="1">
            <a:spLocks/>
          </p:cNvSpPr>
          <p:nvPr/>
        </p:nvSpPr>
        <p:spPr>
          <a:xfrm>
            <a:off x="7926071" y="5066607"/>
            <a:ext cx="3125238" cy="918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4A403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300" dirty="0">
                <a:solidFill>
                  <a:schemeClr val="tx1"/>
                </a:solidFill>
              </a:rPr>
              <a:t>+41 (0)27 966 81 11</a:t>
            </a:r>
          </a:p>
          <a:p>
            <a:r>
              <a:rPr lang="de-CH" sz="1300" dirty="0" err="1">
                <a:solidFill>
                  <a:schemeClr val="tx1"/>
                </a:solidFill>
              </a:rPr>
              <a:t>marketing@zermatt.swiss</a:t>
            </a:r>
            <a:endParaRPr lang="de-CH" sz="1300" dirty="0">
              <a:solidFill>
                <a:schemeClr val="tx1"/>
              </a:solidFill>
            </a:endParaRPr>
          </a:p>
          <a:p>
            <a:r>
              <a:rPr lang="de-CH" sz="1300" dirty="0">
                <a:solidFill>
                  <a:schemeClr val="tx1"/>
                </a:solidFill>
              </a:rPr>
              <a:t>www.zermatt.ch</a:t>
            </a:r>
          </a:p>
        </p:txBody>
      </p:sp>
    </p:spTree>
    <p:extLst>
      <p:ext uri="{BB962C8B-B14F-4D97-AF65-F5344CB8AC3E}">
        <p14:creationId xmlns:p14="http://schemas.microsoft.com/office/powerpoint/2010/main" val="25823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5FD6FA-612B-3D77-55EB-37E2DEFA4B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/>
                </a:solidFill>
              </a:rPr>
              <a:t>Zermatt im Überblick</a:t>
            </a:r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CBA36D35-2B5A-F96E-EF44-3AFF8B77F731}"/>
              </a:ext>
            </a:extLst>
          </p:cNvPr>
          <p:cNvGrpSpPr/>
          <p:nvPr/>
        </p:nvGrpSpPr>
        <p:grpSpPr>
          <a:xfrm>
            <a:off x="2903640" y="1429098"/>
            <a:ext cx="2908020" cy="768916"/>
            <a:chOff x="2238077" y="1549530"/>
            <a:chExt cx="2908020" cy="768916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5308EF79-AB9A-1E00-0D28-81BFD9EDC664}"/>
                </a:ext>
              </a:extLst>
            </p:cNvPr>
            <p:cNvGrpSpPr/>
            <p:nvPr/>
          </p:nvGrpSpPr>
          <p:grpSpPr>
            <a:xfrm>
              <a:off x="2238077" y="1549530"/>
              <a:ext cx="2847167" cy="768916"/>
              <a:chOff x="595833" y="1710076"/>
              <a:chExt cx="2287751" cy="617838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6645FEC2-2BDD-B39E-2027-7E06C023AB54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921989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E0FC988-9135-9DA9-9F97-A156D44C4752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CD85EEFA-DDD4-C553-AB82-F8F33C1D3742}"/>
                </a:ext>
              </a:extLst>
            </p:cNvPr>
            <p:cNvSpPr txBox="1"/>
            <p:nvPr/>
          </p:nvSpPr>
          <p:spPr>
            <a:xfrm>
              <a:off x="2953585" y="1766407"/>
              <a:ext cx="21925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365 Tage im Jahr</a:t>
              </a: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9F1DAC5-2988-C1EC-4032-07CD8DD1456C}"/>
              </a:ext>
            </a:extLst>
          </p:cNvPr>
          <p:cNvGrpSpPr/>
          <p:nvPr/>
        </p:nvGrpSpPr>
        <p:grpSpPr>
          <a:xfrm>
            <a:off x="263525" y="2458160"/>
            <a:ext cx="2906162" cy="768916"/>
            <a:chOff x="2238077" y="1549530"/>
            <a:chExt cx="2906162" cy="768916"/>
          </a:xfrm>
        </p:grpSpPr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BD70C661-FDF0-A3F2-100D-940F592AC3F8}"/>
                </a:ext>
              </a:extLst>
            </p:cNvPr>
            <p:cNvGrpSpPr/>
            <p:nvPr/>
          </p:nvGrpSpPr>
          <p:grpSpPr>
            <a:xfrm>
              <a:off x="2238077" y="1549530"/>
              <a:ext cx="2538669" cy="768916"/>
              <a:chOff x="595833" y="1710076"/>
              <a:chExt cx="2039867" cy="617838"/>
            </a:xfrm>
          </p:grpSpPr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7BE392BB-C161-A227-2F43-636301181A22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674105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49100509-CEC8-8D72-07CF-B7CE8C17CD26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9BA393D4-0504-10EA-1691-BAE1C79C1D4C}"/>
                </a:ext>
              </a:extLst>
            </p:cNvPr>
            <p:cNvSpPr txBox="1"/>
            <p:nvPr/>
          </p:nvSpPr>
          <p:spPr>
            <a:xfrm>
              <a:off x="2951727" y="1672377"/>
              <a:ext cx="219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über 360 Pistenkilometer</a:t>
              </a:r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56A0485F-E14C-0C5A-30DF-94157C62F921}"/>
              </a:ext>
            </a:extLst>
          </p:cNvPr>
          <p:cNvGrpSpPr/>
          <p:nvPr/>
        </p:nvGrpSpPr>
        <p:grpSpPr>
          <a:xfrm>
            <a:off x="818733" y="4006240"/>
            <a:ext cx="2906162" cy="768916"/>
            <a:chOff x="2238077" y="1549530"/>
            <a:chExt cx="2906162" cy="768916"/>
          </a:xfrm>
        </p:grpSpPr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C8F67963-850C-7614-A8FD-48D6F545AB53}"/>
                </a:ext>
              </a:extLst>
            </p:cNvPr>
            <p:cNvGrpSpPr/>
            <p:nvPr/>
          </p:nvGrpSpPr>
          <p:grpSpPr>
            <a:xfrm>
              <a:off x="2238077" y="1549530"/>
              <a:ext cx="2847167" cy="768916"/>
              <a:chOff x="595833" y="1710076"/>
              <a:chExt cx="2287751" cy="617838"/>
            </a:xfrm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00C4E1C3-D00B-F1AA-2F28-27652C34C43C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921989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461A58A5-9C3A-9B25-887A-FAACEAFE8312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928733C4-B809-BB32-B110-6F83E6D99ABF}"/>
                </a:ext>
              </a:extLst>
            </p:cNvPr>
            <p:cNvSpPr txBox="1"/>
            <p:nvPr/>
          </p:nvSpPr>
          <p:spPr>
            <a:xfrm>
              <a:off x="2951727" y="1672377"/>
              <a:ext cx="219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über 1.6 Mio. Logiernächte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67B8D54-1CD0-3E0F-43C3-BC44D8E446D8}"/>
              </a:ext>
            </a:extLst>
          </p:cNvPr>
          <p:cNvGrpSpPr/>
          <p:nvPr/>
        </p:nvGrpSpPr>
        <p:grpSpPr>
          <a:xfrm>
            <a:off x="2196065" y="5588500"/>
            <a:ext cx="2906162" cy="768916"/>
            <a:chOff x="2238077" y="1549530"/>
            <a:chExt cx="2906162" cy="768916"/>
          </a:xfrm>
        </p:grpSpPr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CA5F4B21-C7BD-BBEC-F6DA-40B3551A2124}"/>
                </a:ext>
              </a:extLst>
            </p:cNvPr>
            <p:cNvGrpSpPr/>
            <p:nvPr/>
          </p:nvGrpSpPr>
          <p:grpSpPr>
            <a:xfrm>
              <a:off x="2238077" y="1549530"/>
              <a:ext cx="2847167" cy="768916"/>
              <a:chOff x="595833" y="1710076"/>
              <a:chExt cx="2287751" cy="617838"/>
            </a:xfrm>
          </p:grpSpPr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9B295986-5A4D-8EC0-2239-502892F2C2DB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921989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B9A063B0-3A3D-42F6-6638-A4C49E6ECDB8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DDB5B717-C89D-A8A1-10E8-0FF783BE2E61}"/>
                </a:ext>
              </a:extLst>
            </p:cNvPr>
            <p:cNvSpPr txBox="1"/>
            <p:nvPr/>
          </p:nvSpPr>
          <p:spPr>
            <a:xfrm>
              <a:off x="2951727" y="1672377"/>
              <a:ext cx="219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Gelebte Tradition </a:t>
              </a:r>
            </a:p>
            <a:p>
              <a:r>
                <a:rPr lang="de-CH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&amp; Swissness 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3DA92F75-A444-995F-DAB9-22886165A5CA}"/>
              </a:ext>
            </a:extLst>
          </p:cNvPr>
          <p:cNvGrpSpPr/>
          <p:nvPr/>
        </p:nvGrpSpPr>
        <p:grpSpPr>
          <a:xfrm>
            <a:off x="6634387" y="494710"/>
            <a:ext cx="2251507" cy="768916"/>
            <a:chOff x="2238077" y="1549530"/>
            <a:chExt cx="2251507" cy="768916"/>
          </a:xfrm>
        </p:grpSpPr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A22327A0-F71C-3C78-72CB-D977D7C5DBEC}"/>
                </a:ext>
              </a:extLst>
            </p:cNvPr>
            <p:cNvGrpSpPr/>
            <p:nvPr/>
          </p:nvGrpSpPr>
          <p:grpSpPr>
            <a:xfrm>
              <a:off x="2238077" y="1549530"/>
              <a:ext cx="2251507" cy="768916"/>
              <a:chOff x="595833" y="1710076"/>
              <a:chExt cx="1809127" cy="617838"/>
            </a:xfrm>
          </p:grpSpPr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A203BF70-0DE8-458F-A7A7-8C9D6A1B4392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443365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941BBF16-0E0B-C786-85A4-FD9041B57DE7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F37E9FE9-31CF-922F-EA44-236E27A0588F}"/>
                </a:ext>
              </a:extLst>
            </p:cNvPr>
            <p:cNvSpPr txBox="1"/>
            <p:nvPr/>
          </p:nvSpPr>
          <p:spPr>
            <a:xfrm>
              <a:off x="2951727" y="1672377"/>
              <a:ext cx="15378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Zermatt ist </a:t>
              </a:r>
            </a:p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autofrei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0543EC79-BD0B-19CE-9A50-7B9A0EFADCE5}"/>
              </a:ext>
            </a:extLst>
          </p:cNvPr>
          <p:cNvGrpSpPr/>
          <p:nvPr/>
        </p:nvGrpSpPr>
        <p:grpSpPr>
          <a:xfrm>
            <a:off x="8219333" y="1950843"/>
            <a:ext cx="2906162" cy="768916"/>
            <a:chOff x="2238077" y="1549530"/>
            <a:chExt cx="2906162" cy="768916"/>
          </a:xfrm>
        </p:grpSpPr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998A5171-7789-1441-2A01-DA11CA32F6E9}"/>
                </a:ext>
              </a:extLst>
            </p:cNvPr>
            <p:cNvGrpSpPr/>
            <p:nvPr/>
          </p:nvGrpSpPr>
          <p:grpSpPr>
            <a:xfrm>
              <a:off x="2238077" y="1549530"/>
              <a:ext cx="2847167" cy="768916"/>
              <a:chOff x="595833" y="1710076"/>
              <a:chExt cx="2287751" cy="617838"/>
            </a:xfrm>
          </p:grpSpPr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DF3B899E-88A3-0586-CE9D-88332BE5D5E9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921989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78BAFD1A-71D8-A881-5A97-9B46A2CFE0FA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1ED3F0B1-0F6D-AF70-45BF-7B84354DBBDC}"/>
                </a:ext>
              </a:extLst>
            </p:cNvPr>
            <p:cNvSpPr txBox="1"/>
            <p:nvPr/>
          </p:nvSpPr>
          <p:spPr>
            <a:xfrm>
              <a:off x="2951727" y="1672377"/>
              <a:ext cx="219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über 400 km Wanderwege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0AAF749A-0087-1376-88BC-F8E4E581322B}"/>
              </a:ext>
            </a:extLst>
          </p:cNvPr>
          <p:cNvGrpSpPr/>
          <p:nvPr/>
        </p:nvGrpSpPr>
        <p:grpSpPr>
          <a:xfrm>
            <a:off x="4447572" y="2827407"/>
            <a:ext cx="2906162" cy="768916"/>
            <a:chOff x="2238077" y="1549530"/>
            <a:chExt cx="2906162" cy="768916"/>
          </a:xfrm>
        </p:grpSpPr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BF8C1629-6B4A-B02B-6290-081B7E0AE187}"/>
                </a:ext>
              </a:extLst>
            </p:cNvPr>
            <p:cNvGrpSpPr/>
            <p:nvPr/>
          </p:nvGrpSpPr>
          <p:grpSpPr>
            <a:xfrm>
              <a:off x="2238077" y="1549530"/>
              <a:ext cx="2847167" cy="768916"/>
              <a:chOff x="595833" y="1710076"/>
              <a:chExt cx="2287751" cy="617838"/>
            </a:xfrm>
          </p:grpSpPr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0C8C07C4-D635-F818-97DE-D2A752B8CB20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921989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D50CDBAC-2891-A171-19F8-616D678BC375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85A6FC7C-CC4F-3B74-3F99-E2860DBF30E8}"/>
                </a:ext>
              </a:extLst>
            </p:cNvPr>
            <p:cNvSpPr txBox="1"/>
            <p:nvPr/>
          </p:nvSpPr>
          <p:spPr>
            <a:xfrm>
              <a:off x="2951727" y="1672377"/>
              <a:ext cx="219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Hochstehende Gastronomie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B987136B-BFAE-1126-C8F9-2DE69749AF2C}"/>
              </a:ext>
            </a:extLst>
          </p:cNvPr>
          <p:cNvGrpSpPr/>
          <p:nvPr/>
        </p:nvGrpSpPr>
        <p:grpSpPr>
          <a:xfrm>
            <a:off x="5372166" y="4298738"/>
            <a:ext cx="2906162" cy="768916"/>
            <a:chOff x="2238077" y="1549530"/>
            <a:chExt cx="2906162" cy="768916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A6A53E3B-0081-3E78-6AA4-F552272374DC}"/>
                </a:ext>
              </a:extLst>
            </p:cNvPr>
            <p:cNvGrpSpPr/>
            <p:nvPr/>
          </p:nvGrpSpPr>
          <p:grpSpPr>
            <a:xfrm>
              <a:off x="2238077" y="1549530"/>
              <a:ext cx="2847167" cy="768916"/>
              <a:chOff x="595833" y="1710076"/>
              <a:chExt cx="2287751" cy="617838"/>
            </a:xfrm>
          </p:grpSpPr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83C37D89-F03F-559E-0D1B-14E3ADE7F218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921989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6A4938A1-F471-A8C5-D590-EADF5FCCB03F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A1D70301-E35B-6C19-C160-7FEA67D3C2EA}"/>
                </a:ext>
              </a:extLst>
            </p:cNvPr>
            <p:cNvSpPr txBox="1"/>
            <p:nvPr/>
          </p:nvSpPr>
          <p:spPr>
            <a:xfrm>
              <a:off x="2951727" y="1672377"/>
              <a:ext cx="219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Label „Family Destination“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D490AF84-2AC1-A729-01A9-3112365A368F}"/>
              </a:ext>
            </a:extLst>
          </p:cNvPr>
          <p:cNvGrpSpPr/>
          <p:nvPr/>
        </p:nvGrpSpPr>
        <p:grpSpPr>
          <a:xfrm>
            <a:off x="7480277" y="5711347"/>
            <a:ext cx="2408233" cy="768916"/>
            <a:chOff x="2238077" y="1549530"/>
            <a:chExt cx="2408233" cy="768916"/>
          </a:xfrm>
        </p:grpSpPr>
        <p:grpSp>
          <p:nvGrpSpPr>
            <p:cNvPr id="110" name="Gruppieren 109">
              <a:extLst>
                <a:ext uri="{FF2B5EF4-FFF2-40B4-BE49-F238E27FC236}">
                  <a16:creationId xmlns:a16="http://schemas.microsoft.com/office/drawing/2014/main" id="{19EB499E-F187-8A4B-3ACF-D9E467EE7F09}"/>
                </a:ext>
              </a:extLst>
            </p:cNvPr>
            <p:cNvGrpSpPr/>
            <p:nvPr/>
          </p:nvGrpSpPr>
          <p:grpSpPr>
            <a:xfrm>
              <a:off x="2238077" y="1549530"/>
              <a:ext cx="2265118" cy="768916"/>
              <a:chOff x="595833" y="1710076"/>
              <a:chExt cx="1820064" cy="617838"/>
            </a:xfrm>
          </p:grpSpPr>
          <p:sp>
            <p:nvSpPr>
              <p:cNvPr id="112" name="Rechteck 111">
                <a:extLst>
                  <a:ext uri="{FF2B5EF4-FFF2-40B4-BE49-F238E27FC236}">
                    <a16:creationId xmlns:a16="http://schemas.microsoft.com/office/drawing/2014/main" id="{E92EED98-1D84-6DA5-6B81-98DA889675E8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454302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7210ED74-E7B7-B9E5-2B5C-90C0F2163025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FEE957A4-86F8-4705-5CBF-5D61D4DFE09B}"/>
                </a:ext>
              </a:extLst>
            </p:cNvPr>
            <p:cNvSpPr txBox="1"/>
            <p:nvPr/>
          </p:nvSpPr>
          <p:spPr>
            <a:xfrm>
              <a:off x="2951727" y="1672377"/>
              <a:ext cx="1694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über 80% Stammgäste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2D0EAF5D-EE98-98D1-09AB-898E5DD0BCAD}"/>
              </a:ext>
            </a:extLst>
          </p:cNvPr>
          <p:cNvGrpSpPr/>
          <p:nvPr/>
        </p:nvGrpSpPr>
        <p:grpSpPr>
          <a:xfrm>
            <a:off x="8885894" y="3506282"/>
            <a:ext cx="2906162" cy="768916"/>
            <a:chOff x="2238077" y="1549530"/>
            <a:chExt cx="2906162" cy="768916"/>
          </a:xfrm>
        </p:grpSpPr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4DE5683D-AF9C-7033-2996-0CE66985B2D3}"/>
                </a:ext>
              </a:extLst>
            </p:cNvPr>
            <p:cNvGrpSpPr/>
            <p:nvPr/>
          </p:nvGrpSpPr>
          <p:grpSpPr>
            <a:xfrm>
              <a:off x="2238077" y="1549530"/>
              <a:ext cx="2847167" cy="768916"/>
              <a:chOff x="595833" y="1710076"/>
              <a:chExt cx="2287751" cy="617838"/>
            </a:xfrm>
          </p:grpSpPr>
          <p:sp>
            <p:nvSpPr>
              <p:cNvPr id="117" name="Rechteck 116">
                <a:extLst>
                  <a:ext uri="{FF2B5EF4-FFF2-40B4-BE49-F238E27FC236}">
                    <a16:creationId xmlns:a16="http://schemas.microsoft.com/office/drawing/2014/main" id="{B2E6E202-0ADA-6065-B1F5-6861F1536843}"/>
                  </a:ext>
                </a:extLst>
              </p:cNvPr>
              <p:cNvSpPr/>
              <p:nvPr/>
            </p:nvSpPr>
            <p:spPr>
              <a:xfrm>
                <a:off x="961595" y="1710076"/>
                <a:ext cx="1921989" cy="6178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118" name="Ellipse 117">
                <a:extLst>
                  <a:ext uri="{FF2B5EF4-FFF2-40B4-BE49-F238E27FC236}">
                    <a16:creationId xmlns:a16="http://schemas.microsoft.com/office/drawing/2014/main" id="{5FDA9B15-A378-51BB-76EC-FD8C2040901A}"/>
                  </a:ext>
                </a:extLst>
              </p:cNvPr>
              <p:cNvSpPr/>
              <p:nvPr/>
            </p:nvSpPr>
            <p:spPr>
              <a:xfrm>
                <a:off x="595833" y="1755981"/>
                <a:ext cx="526027" cy="526027"/>
              </a:xfrm>
              <a:prstGeom prst="ellipse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</p:grpSp>
        <p:sp>
          <p:nvSpPr>
            <p:cNvPr id="116" name="Textfeld 115">
              <a:extLst>
                <a:ext uri="{FF2B5EF4-FFF2-40B4-BE49-F238E27FC236}">
                  <a16:creationId xmlns:a16="http://schemas.microsoft.com/office/drawing/2014/main" id="{0E76D444-7283-FEFB-C260-0963C76DF084}"/>
                </a:ext>
              </a:extLst>
            </p:cNvPr>
            <p:cNvSpPr txBox="1"/>
            <p:nvPr/>
          </p:nvSpPr>
          <p:spPr>
            <a:xfrm>
              <a:off x="2951727" y="1672377"/>
              <a:ext cx="219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latin typeface="Verdana" panose="020B0604030504040204" pitchFamily="34" charset="0"/>
                  <a:ea typeface="Verdana" panose="020B0604030504040204" pitchFamily="34" charset="0"/>
                  <a:cs typeface="Vani" panose="020B0502040204020203" pitchFamily="18" charset="0"/>
                </a:rPr>
                <a:t>über 13‘700 Gästebetten</a:t>
              </a:r>
              <a:endParaRPr lang="de-CH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505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71F0868-3EE9-2C16-FE63-5720B886A1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175" r="6921" b="881"/>
          <a:stretch/>
        </p:blipFill>
        <p:spPr>
          <a:xfrm>
            <a:off x="2670329" y="549275"/>
            <a:ext cx="6963318" cy="561213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B5FD6FA-612B-3D77-55EB-37E2DEFA4B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/>
                </a:solidFill>
              </a:rPr>
              <a:t>Lage &amp; Anreise</a:t>
            </a:r>
          </a:p>
        </p:txBody>
      </p:sp>
    </p:spTree>
    <p:extLst>
      <p:ext uri="{BB962C8B-B14F-4D97-AF65-F5344CB8AC3E}">
        <p14:creationId xmlns:p14="http://schemas.microsoft.com/office/powerpoint/2010/main" val="2154938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316" y="2445323"/>
            <a:ext cx="11664951" cy="396000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Unterwegs nach Zermatt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F97B7D-3CCD-4ADD-1B72-628E16DB1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315" y="3098569"/>
            <a:ext cx="6957287" cy="2743201"/>
          </a:xfrm>
        </p:spPr>
        <p:txBody>
          <a:bodyPr>
            <a:norm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Zermatt ist seit jeher autofrei. </a:t>
            </a:r>
          </a:p>
          <a:p>
            <a:r>
              <a:rPr lang="de-DE" sz="1300" dirty="0">
                <a:solidFill>
                  <a:schemeClr val="tx1"/>
                </a:solidFill>
              </a:rPr>
              <a:t>Die Anreise nach Zermatt ist auf verschiedene Arten möglich: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chemeClr val="tx1"/>
                </a:solidFill>
              </a:rPr>
              <a:t>Per Flugzeug (Anreise über verschiedene Flughäfen möglich)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chemeClr val="tx1"/>
                </a:solidFill>
              </a:rPr>
              <a:t>Per Auto (ab Täsch, 5 km vor Zermatt, Weiterreise mit Shuttle-Zug oder Taxi)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chemeClr val="tx1"/>
                </a:solidFill>
              </a:rPr>
              <a:t>Per Glacier Express oder Eisenbahn (Matterhorn Gotthard Bahn)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chemeClr val="tx1"/>
                </a:solidFill>
              </a:rPr>
              <a:t>Per Helikopter</a:t>
            </a:r>
            <a:endParaRPr lang="de-CH" sz="1300" dirty="0">
              <a:solidFill>
                <a:schemeClr val="tx1"/>
              </a:solidFill>
            </a:endParaRPr>
          </a:p>
        </p:txBody>
      </p:sp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F8DC0897-38AC-E82B-77CB-F11F46D5E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" y="1698"/>
            <a:ext cx="4068849" cy="2160687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F3035B0E-8900-2C28-9C65-AE5FB11B5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080" y="1833"/>
            <a:ext cx="4069079" cy="2160418"/>
          </a:xfrm>
          <a:prstGeom prst="rect">
            <a:avLst/>
          </a:prstGeom>
        </p:spPr>
      </p:pic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5E76BA7D-21EA-7C1B-48E6-B7012845A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415" y="1784"/>
            <a:ext cx="4068768" cy="2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9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1961 Entschied die Gemeinde, Autofrei zu bleiben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871954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gESCHICHTE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2351885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EE773-4037-7707-2383-446D889590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err="1"/>
              <a:t>gESCHICHTE</a:t>
            </a:r>
            <a:r>
              <a:rPr lang="de-CH" dirty="0"/>
              <a:t> </a:t>
            </a:r>
            <a:r>
              <a:rPr lang="de-CH" dirty="0">
                <a:solidFill>
                  <a:schemeClr val="accent1"/>
                </a:solidFill>
              </a:rPr>
              <a:t>/ Meilensteine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FE9ED05-203D-2342-64F0-A26CBA8B8F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1756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de-DE" dirty="0"/>
              <a:t>erster Tourist in Zermatt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1839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de-DE" dirty="0"/>
              <a:t>Eröffnung des ersten Hotels (Monte Rosa) in Zermatt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1865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de-DE" dirty="0"/>
              <a:t>14. Juli Erstbesteigung Matterhorn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1891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de-DE" dirty="0"/>
              <a:t>Erster Zug nach Zermatt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1898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de-DE" dirty="0"/>
              <a:t>Die Gornergrat Bahn wird in Betrieb genommen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1928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de-DE" dirty="0"/>
              <a:t>Erste Wintersaison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1961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de-DE" dirty="0"/>
              <a:t>Gemeinde bestätigt autofreies Zermatt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2015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de-DE" dirty="0"/>
              <a:t>Jubiläumsjahr 150 Jahre Erstbesteigung </a:t>
            </a:r>
            <a:r>
              <a:rPr lang="de-DE" dirty="0">
                <a:solidFill>
                  <a:schemeClr val="tx1"/>
                </a:solidFill>
              </a:rPr>
              <a:t>Matterhorn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2018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de-DE" dirty="0"/>
              <a:t>Einweihung der höchsten 3S Bahn der Welt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2023 </a:t>
            </a:r>
            <a:r>
              <a:rPr lang="de-DE" dirty="0">
                <a:sym typeface="Wingdings 3" panose="05040102010807070707" pitchFamily="18" charset="2"/>
              </a:rPr>
              <a:t>  </a:t>
            </a:r>
            <a:r>
              <a:rPr lang="de-CH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Coming </a:t>
            </a:r>
            <a:r>
              <a:rPr lang="de-CH" sz="18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soon</a:t>
            </a:r>
            <a:r>
              <a:rPr lang="de-CH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2023: Matterhorn Alpine Crossing</a:t>
            </a:r>
            <a:endParaRPr lang="de-CH" dirty="0"/>
          </a:p>
          <a:p>
            <a:endParaRPr lang="de-CH" dirty="0"/>
          </a:p>
        </p:txBody>
      </p:sp>
      <p:pic>
        <p:nvPicPr>
          <p:cNvPr id="11" name="Grafik 10" descr="Ein Bild, das draußen, Gebäude, Schnee, Straße enthält.&#10;&#10;Automatisch generierte Beschreibung">
            <a:extLst>
              <a:ext uri="{FF2B5EF4-FFF2-40B4-BE49-F238E27FC236}">
                <a16:creationId xmlns:a16="http://schemas.microsoft.com/office/drawing/2014/main" id="{4AF2339E-32DE-A176-CAAC-221C25FC6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207" y="1303387"/>
            <a:ext cx="4004497" cy="43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FF95-C75A-A842-96B9-5EBA8BB97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400" dirty="0">
                <a:solidFill>
                  <a:schemeClr val="accent1"/>
                </a:solidFill>
              </a:rPr>
              <a:t>Die Erstbesteigung des Matterhorns am 14. Juli 1865 …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A5968DD-7EDC-E1C0-08DC-8D702109F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1099171"/>
            <a:ext cx="12192000" cy="4758888"/>
          </a:xfrm>
        </p:spPr>
      </p:pic>
    </p:spTree>
    <p:extLst>
      <p:ext uri="{BB962C8B-B14F-4D97-AF65-F5344CB8AC3E}">
        <p14:creationId xmlns:p14="http://schemas.microsoft.com/office/powerpoint/2010/main" val="3238295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Zermatt Tourismu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94038"/>
      </a:accent1>
      <a:accent2>
        <a:srgbClr val="688E81"/>
      </a:accent2>
      <a:accent3>
        <a:srgbClr val="BFCA58"/>
      </a:accent3>
      <a:accent4>
        <a:srgbClr val="4D9F32"/>
      </a:accent4>
      <a:accent5>
        <a:srgbClr val="96BBDA"/>
      </a:accent5>
      <a:accent6>
        <a:srgbClr val="C5B698"/>
      </a:accent6>
      <a:hlink>
        <a:srgbClr val="C0282A"/>
      </a:hlink>
      <a:folHlink>
        <a:srgbClr val="C028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90665f6-ade1-4bfe-a643-eecb8f379816" xsi:nil="true"/>
    <SharedWithUsers xmlns="a90665f6-ade1-4bfe-a643-eecb8f379816">
      <UserInfo>
        <DisplayName>Fabienne Fux</DisplayName>
        <AccountId>48</AccountId>
        <AccountType/>
      </UserInfo>
    </SharedWithUsers>
    <lcf76f155ced4ddcb4097134ff3c332f xmlns="0ebde05f-cd2b-4438-8a32-4e44d3634d2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EE30E39F27B9746878E2F29DB15FC9D" ma:contentTypeVersion="16" ma:contentTypeDescription="Ein neues Dokument erstellen." ma:contentTypeScope="" ma:versionID="d64bbedc8af61004bd1ad2221481fce6">
  <xsd:schema xmlns:xsd="http://www.w3.org/2001/XMLSchema" xmlns:xs="http://www.w3.org/2001/XMLSchema" xmlns:p="http://schemas.microsoft.com/office/2006/metadata/properties" xmlns:ns2="0ebde05f-cd2b-4438-8a32-4e44d3634d29" xmlns:ns3="a90665f6-ade1-4bfe-a643-eecb8f379816" targetNamespace="http://schemas.microsoft.com/office/2006/metadata/properties" ma:root="true" ma:fieldsID="bedb85f38d45492bf566e844f9d0825a" ns2:_="" ns3:_="">
    <xsd:import namespace="0ebde05f-cd2b-4438-8a32-4e44d3634d29"/>
    <xsd:import namespace="a90665f6-ade1-4bfe-a643-eecb8f3798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bde05f-cd2b-4438-8a32-4e44d3634d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ca87a84a-2911-4c29-9891-663a3d1bd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0665f6-ade1-4bfe-a643-eecb8f37981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06260f8-c49b-4173-8ed7-de2f86377e72}" ma:internalName="TaxCatchAll" ma:showField="CatchAllData" ma:web="a90665f6-ade1-4bfe-a643-eecb8f3798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6C6C04-0EDC-4159-A8EF-2B19533B16BC}">
  <ds:schemaRefs>
    <ds:schemaRef ds:uri="8cc18af3-7da2-4f75-99b6-64ceb08f9fc5"/>
    <ds:schemaRef ds:uri="a90665f6-ade1-4bfe-a643-eecb8f37981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2671777-3130-4878-A44E-331F953F7089}"/>
</file>

<file path=customXml/itemProps3.xml><?xml version="1.0" encoding="utf-8"?>
<ds:datastoreItem xmlns:ds="http://schemas.openxmlformats.org/officeDocument/2006/customXml" ds:itemID="{B94C359C-B454-444C-B46C-0505ECACEF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912</Words>
  <Application>Microsoft Office PowerPoint</Application>
  <PresentationFormat>Breitbild</PresentationFormat>
  <Paragraphs>172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Verdana</vt:lpstr>
      <vt:lpstr>Office</vt:lpstr>
      <vt:lpstr>PowerPoint-Präsentation</vt:lpstr>
      <vt:lpstr>PowerPoint-Präsentation</vt:lpstr>
      <vt:lpstr>Zermatt im Überblick</vt:lpstr>
      <vt:lpstr>Lage &amp; Anreise</vt:lpstr>
      <vt:lpstr>Unterwegs nach Zermatt</vt:lpstr>
      <vt:lpstr>1961 Entschied die Gemeinde, Autofrei zu bleiben</vt:lpstr>
      <vt:lpstr>gESCHICHTE</vt:lpstr>
      <vt:lpstr>gESCHICHTE / Meilensteine</vt:lpstr>
      <vt:lpstr>Die Erstbesteigung des Matterhorns am 14. Juli 1865 …</vt:lpstr>
      <vt:lpstr>… ENDETE IN EINER TRAGÖDIE,  WELCHE ZERMATT WELTBEKANNT MACHTE.</vt:lpstr>
      <vt:lpstr>Einzigartige destination</vt:lpstr>
      <vt:lpstr>Einzigartige Destination</vt:lpstr>
      <vt:lpstr>Einzigartiges Matterhorn</vt:lpstr>
      <vt:lpstr>Einzigartiges Kulinarisches Angebot</vt:lpstr>
      <vt:lpstr>Winter</vt:lpstr>
      <vt:lpstr>Bergerlebnis Winter</vt:lpstr>
      <vt:lpstr>Einzigartiges Skigebiet</vt:lpstr>
      <vt:lpstr>Matterhorn ski paradise: 360 km</vt:lpstr>
      <vt:lpstr>Sommer</vt:lpstr>
      <vt:lpstr>Bergerlebnis Sommer</vt:lpstr>
      <vt:lpstr>Einzigartiges Wandergebiet</vt:lpstr>
      <vt:lpstr>Wanderparadies: 400 km</vt:lpstr>
      <vt:lpstr>Einzigartiges Mountainbiken</vt:lpstr>
      <vt:lpstr>Familien &amp; Wolli</vt:lpstr>
      <vt:lpstr>Einzigartige Familienangebote</vt:lpstr>
      <vt:lpstr>Events</vt:lpstr>
      <vt:lpstr>Einzigartige Events</vt:lpstr>
      <vt:lpstr>Herzlichen Dank für die Aufmerksamkeit</vt:lpstr>
      <vt:lpstr>Always up-to-date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willkommen!</dc:title>
  <dc:creator>schalfab</dc:creator>
  <cp:lastModifiedBy>Fabienne Fux</cp:lastModifiedBy>
  <cp:revision>57</cp:revision>
  <cp:lastPrinted>2022-02-21T12:39:47Z</cp:lastPrinted>
  <dcterms:created xsi:type="dcterms:W3CDTF">2016-04-19T08:09:45Z</dcterms:created>
  <dcterms:modified xsi:type="dcterms:W3CDTF">2022-12-15T09:33:09Z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0x010100804E5CF3E8488847A63B7E4CF6AC0171</vt:lpwstr>
  </property>
  <property fmtid="{D5CDD505-2E9C-101B-9397-08002B2CF9AE}" pid="3" name="MediaServiceImageTags">
    <vt:lpwstr/>
  </property>
</Properties>
</file>